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65" d="100"/>
          <a:sy n="65" d="100"/>
        </p:scale>
        <p:origin x="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F9E80-7B36-4F8D-A0F2-797EA714F8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FBEA9C4-5D6D-4FB8-903B-C04E5883C6D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6F02F8-0D40-4576-898E-4BF07ADC3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8431-05B7-4203-BDAF-B8F74D7C097F}" type="datetimeFigureOut">
              <a:rPr lang="en-CA" smtClean="0"/>
              <a:t>2023-05-16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EF9028-852C-4126-B1A4-948D3B14CF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05252C-DBDB-4456-BC3A-B3AF5FA12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13F3-6F78-4D56-8203-35A6C665D9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50180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2B07D6-90AE-41B9-AD7F-DB501FD31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640D4F-2FB5-48E2-AFA2-26B153BD77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CE454D-74D9-4C44-A852-1B47955EE7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8431-05B7-4203-BDAF-B8F74D7C097F}" type="datetimeFigureOut">
              <a:rPr lang="en-CA" smtClean="0"/>
              <a:t>2023-05-16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B5F55A-3851-4807-B8A2-02E2811CB5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1CC0E3-7AD7-42F1-8D92-B2A14BBD8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13F3-6F78-4D56-8203-35A6C665D9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358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BF18E3-1FF3-4450-8A81-6C1E50FFEDB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5324E07-D07D-435A-9749-C3962DC959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42B900-A8EC-4C24-AFC3-191F5FD18F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8431-05B7-4203-BDAF-B8F74D7C097F}" type="datetimeFigureOut">
              <a:rPr lang="en-CA" smtClean="0"/>
              <a:t>2023-05-16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802BB2-7B3C-4A9E-8265-1F0AA82F3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AF49C2-569C-46B2-9403-F80C4C751C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13F3-6F78-4D56-8203-35A6C665D9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2901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8CE180-2CD5-41D0-9A01-BCF82F5CC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4ADD58-3EF7-4B56-B1FB-6B239DAD3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3F7C48-076D-41DC-8764-65296DEE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8431-05B7-4203-BDAF-B8F74D7C097F}" type="datetimeFigureOut">
              <a:rPr lang="en-CA" smtClean="0"/>
              <a:t>2023-05-16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DCB1A6-AD55-45F5-94F6-2AF8471C18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C7F4F-4484-466C-9FC9-BDF0A1B0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13F3-6F78-4D56-8203-35A6C665D9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730113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B3EC34-9476-4AE7-A6AD-B6C99E89EE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C1E4C4-F38C-473B-AA8D-D5BEDE73A3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06F3F2-6A1E-46AC-B4FA-930F65B444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8431-05B7-4203-BDAF-B8F74D7C097F}" type="datetimeFigureOut">
              <a:rPr lang="en-CA" smtClean="0"/>
              <a:t>2023-05-16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56DC6-3322-42C7-A535-94B9685A02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1CF526-343E-41E5-83A0-C919FE2996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13F3-6F78-4D56-8203-35A6C665D9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44073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D3C7F-AB96-495C-A8CB-BDA4B67758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9BBA21-6455-4630-A277-5943A13E9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58F1F8C-EDE7-4CAA-BD03-0A3689F435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0D4FF1-E312-4A4C-93D1-4481D8A56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8431-05B7-4203-BDAF-B8F74D7C097F}" type="datetimeFigureOut">
              <a:rPr lang="en-CA" smtClean="0"/>
              <a:t>2023-05-16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A002EB-200A-4451-9182-FEE5F3157A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7F90893-1CA2-403C-9BB8-D2C40E1A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13F3-6F78-4D56-8203-35A6C665D9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505311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06D391-6BB7-423A-A153-E43D1F9523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92B512-D6D1-4E54-9A02-9526C035E1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3C61D75-4DD1-4F61-AE7A-19D2459860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2BFDEC-6192-479E-B322-084979AC61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B9B067A-BF03-4614-98C0-9AA41685E8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54064C1-D5D3-439F-8E9C-9A4D14C54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8431-05B7-4203-BDAF-B8F74D7C097F}" type="datetimeFigureOut">
              <a:rPr lang="en-CA" smtClean="0"/>
              <a:t>2023-05-16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2D748F9-E1ED-44F8-8842-F526D29B45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18C298A-3E1C-4D29-ABAB-F519440EB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13F3-6F78-4D56-8203-35A6C665D9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652700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F95A4-306E-44CA-BCEF-CBF6A41F3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15D78D-84DC-4ECC-B2EE-E28A05BD41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8431-05B7-4203-BDAF-B8F74D7C097F}" type="datetimeFigureOut">
              <a:rPr lang="en-CA" smtClean="0"/>
              <a:t>2023-05-16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742D3D5-407C-4C00-9706-1328EE342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1576A4-9A5A-4201-A976-695D35E8F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13F3-6F78-4D56-8203-35A6C665D9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92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FEED842-32E5-43C2-9115-EE60B26210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8431-05B7-4203-BDAF-B8F74D7C097F}" type="datetimeFigureOut">
              <a:rPr lang="en-CA" smtClean="0"/>
              <a:t>2023-05-16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E70B683-3BEC-4433-8F35-B3B498CA2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CAAE20-0D55-449E-9F04-3A7E2DBA96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13F3-6F78-4D56-8203-35A6C665D9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72429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E20A19-FF49-4780-8736-3F412589B8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6079B2-9058-4923-A7B7-3127331AAC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D3C93B-4234-4A19-9BD6-85CE188161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33DA63-7258-4E4E-B7EA-99185D0CE0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8431-05B7-4203-BDAF-B8F74D7C097F}" type="datetimeFigureOut">
              <a:rPr lang="en-CA" smtClean="0"/>
              <a:t>2023-05-16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248A0CE-33C2-4705-86C7-51004E60F7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291960A-1510-428E-969A-9327338F39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13F3-6F78-4D56-8203-35A6C665D9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578900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E9F38C-CD9F-44F2-99E1-B42320913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3B1182B-2C10-4795-A013-17DFDCC8415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D64370-D9C5-49C4-97CD-A075C3DD2A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5F26EA-D8E2-4D66-A39F-F0C1D640C2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F48431-05B7-4203-BDAF-B8F74D7C097F}" type="datetimeFigureOut">
              <a:rPr lang="en-CA" smtClean="0"/>
              <a:t>2023-05-16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4FFD3C-F73B-4D3D-89FB-821755D60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0D0260-9376-45B7-B1F4-B47144F94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9613F3-6F78-4D56-8203-35A6C665D9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9442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A5B18C-4DD5-4196-92AD-0EBD9A8D8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752C45-5FD1-43CE-8A1A-93FE4E0193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21DFD-6D76-44AE-8290-78D1DF6C78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F48431-05B7-4203-BDAF-B8F74D7C097F}" type="datetimeFigureOut">
              <a:rPr lang="en-CA" smtClean="0"/>
              <a:t>2023-05-16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C86DCC-CF72-4492-B39F-8F14C799C5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190580-5A70-4DB2-853F-4C7E7D500D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9613F3-6F78-4D56-8203-35A6C665D9AE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812718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5B8C79A-F807-47EA-B13D-0749FD58B4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11" y="0"/>
            <a:ext cx="1097197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6306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Claudia Kutchukian</dc:creator>
  <cp:lastModifiedBy>Claudia Kutchukian</cp:lastModifiedBy>
  <cp:revision>1</cp:revision>
  <dcterms:created xsi:type="dcterms:W3CDTF">2023-05-16T15:47:07Z</dcterms:created>
  <dcterms:modified xsi:type="dcterms:W3CDTF">2023-05-16T15:47:23Z</dcterms:modified>
</cp:coreProperties>
</file>