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302" r:id="rId5"/>
    <p:sldId id="299" r:id="rId6"/>
    <p:sldId id="303" r:id="rId7"/>
    <p:sldId id="259" r:id="rId8"/>
    <p:sldId id="272" r:id="rId9"/>
    <p:sldId id="273" r:id="rId10"/>
    <p:sldId id="271" r:id="rId11"/>
    <p:sldId id="268" r:id="rId12"/>
    <p:sldId id="262" r:id="rId13"/>
    <p:sldId id="264" r:id="rId14"/>
    <p:sldId id="266" r:id="rId15"/>
    <p:sldId id="274" r:id="rId16"/>
    <p:sldId id="275" r:id="rId17"/>
    <p:sldId id="283" r:id="rId18"/>
    <p:sldId id="280" r:id="rId19"/>
    <p:sldId id="282" r:id="rId20"/>
    <p:sldId id="285" r:id="rId21"/>
    <p:sldId id="284" r:id="rId22"/>
    <p:sldId id="286" r:id="rId23"/>
    <p:sldId id="287" r:id="rId24"/>
    <p:sldId id="300" r:id="rId25"/>
    <p:sldId id="288" r:id="rId26"/>
    <p:sldId id="301" r:id="rId27"/>
    <p:sldId id="290" r:id="rId28"/>
    <p:sldId id="291" r:id="rId29"/>
    <p:sldId id="292" r:id="rId30"/>
    <p:sldId id="294" r:id="rId31"/>
    <p:sldId id="289" r:id="rId32"/>
    <p:sldId id="296" r:id="rId33"/>
    <p:sldId id="2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B24E1D-77BF-B730-6F0E-4ADC0427C102}" name="Glenn Waterman" initials="GW" userId="S::gwaterman@united-church.ca::8deb61e6-7cff-4199-a28b-726ae1e9d663" providerId="AD"/>
  <p188:author id="{DC17A6ED-EF56-18AC-6D7A-9570F6CBE4D3}" name="Dave Jagger" initials="DJ" userId="S::djagger@united-church.ca::83c8f244-e2cd-4745-8970-f515f0e2940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5617" autoAdjust="0"/>
  </p:normalViewPr>
  <p:slideViewPr>
    <p:cSldViewPr snapToGrid="0">
      <p:cViewPr varScale="1">
        <p:scale>
          <a:sx n="54" d="100"/>
          <a:sy n="54" d="100"/>
        </p:scale>
        <p:origin x="845" y="5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n Waterman" userId="S::gwaterman@united-church.ca::8deb61e6-7cff-4199-a28b-726ae1e9d663" providerId="AD" clId="Web-{40AF5002-CAAA-EF81-64F1-EBA135B65678}"/>
    <pc:docChg chg="mod modSld">
      <pc:chgData name="Glenn Waterman" userId="S::gwaterman@united-church.ca::8deb61e6-7cff-4199-a28b-726ae1e9d663" providerId="AD" clId="Web-{40AF5002-CAAA-EF81-64F1-EBA135B65678}" dt="2023-09-26T19:21:04.237" v="20"/>
      <pc:docMkLst>
        <pc:docMk/>
      </pc:docMkLst>
      <pc:sldChg chg="modSp addCm">
        <pc:chgData name="Glenn Waterman" userId="S::gwaterman@united-church.ca::8deb61e6-7cff-4199-a28b-726ae1e9d663" providerId="AD" clId="Web-{40AF5002-CAAA-EF81-64F1-EBA135B65678}" dt="2023-09-26T19:20:17.017" v="19"/>
        <pc:sldMkLst>
          <pc:docMk/>
          <pc:sldMk cId="135797321" sldId="292"/>
        </pc:sldMkLst>
        <pc:spChg chg="mod">
          <ac:chgData name="Glenn Waterman" userId="S::gwaterman@united-church.ca::8deb61e6-7cff-4199-a28b-726ae1e9d663" providerId="AD" clId="Web-{40AF5002-CAAA-EF81-64F1-EBA135B65678}" dt="2023-09-26T19:19:45.298" v="17" actId="14100"/>
          <ac:spMkLst>
            <pc:docMk/>
            <pc:sldMk cId="135797321" sldId="292"/>
            <ac:spMk id="3" creationId="{0CB71E34-31C8-4FE0-9109-D1097D251A96}"/>
          </ac:spMkLst>
        </pc:spChg>
      </pc:sldChg>
      <pc:sldChg chg="modSp addCm">
        <pc:chgData name="Glenn Waterman" userId="S::gwaterman@united-church.ca::8deb61e6-7cff-4199-a28b-726ae1e9d663" providerId="AD" clId="Web-{40AF5002-CAAA-EF81-64F1-EBA135B65678}" dt="2023-09-26T19:21:04.237" v="20"/>
        <pc:sldMkLst>
          <pc:docMk/>
          <pc:sldMk cId="3253247111" sldId="301"/>
        </pc:sldMkLst>
        <pc:picChg chg="mod modCrop">
          <ac:chgData name="Glenn Waterman" userId="S::gwaterman@united-church.ca::8deb61e6-7cff-4199-a28b-726ae1e9d663" providerId="AD" clId="Web-{40AF5002-CAAA-EF81-64F1-EBA135B65678}" dt="2023-09-26T19:18:18.563" v="1"/>
          <ac:picMkLst>
            <pc:docMk/>
            <pc:sldMk cId="3253247111" sldId="301"/>
            <ac:picMk id="3" creationId="{00000000-0000-0000-0000-000000000000}"/>
          </ac:picMkLst>
        </pc:picChg>
      </pc:sldChg>
    </pc:docChg>
  </pc:docChgLst>
  <pc:docChgLst>
    <pc:chgData name="Dave Jagger" userId="83c8f244-e2cd-4745-8970-f515f0e2940f" providerId="ADAL" clId="{1001AA16-D7CF-48B6-95C6-C728BC9AD397}"/>
    <pc:docChg chg="undo redo custSel addSld modSld">
      <pc:chgData name="Dave Jagger" userId="83c8f244-e2cd-4745-8970-f515f0e2940f" providerId="ADAL" clId="{1001AA16-D7CF-48B6-95C6-C728BC9AD397}" dt="2024-01-03T15:47:39.877" v="235" actId="20577"/>
      <pc:docMkLst>
        <pc:docMk/>
      </pc:docMkLst>
      <pc:sldChg chg="modNotesTx">
        <pc:chgData name="Dave Jagger" userId="83c8f244-e2cd-4745-8970-f515f0e2940f" providerId="ADAL" clId="{1001AA16-D7CF-48B6-95C6-C728BC9AD397}" dt="2024-01-03T15:03:57.448" v="200" actId="20577"/>
        <pc:sldMkLst>
          <pc:docMk/>
          <pc:sldMk cId="3967091418" sldId="296"/>
        </pc:sldMkLst>
      </pc:sldChg>
      <pc:sldChg chg="modNotesTx">
        <pc:chgData name="Dave Jagger" userId="83c8f244-e2cd-4745-8970-f515f0e2940f" providerId="ADAL" clId="{1001AA16-D7CF-48B6-95C6-C728BC9AD397}" dt="2024-01-03T14:53:09.344" v="14" actId="20577"/>
        <pc:sldMkLst>
          <pc:docMk/>
          <pc:sldMk cId="929062681" sldId="298"/>
        </pc:sldMkLst>
      </pc:sldChg>
      <pc:sldChg chg="modNotesTx">
        <pc:chgData name="Dave Jagger" userId="83c8f244-e2cd-4745-8970-f515f0e2940f" providerId="ADAL" clId="{1001AA16-D7CF-48B6-95C6-C728BC9AD397}" dt="2024-01-03T15:47:04.578" v="201" actId="6549"/>
        <pc:sldMkLst>
          <pc:docMk/>
          <pc:sldMk cId="3531211406" sldId="299"/>
        </pc:sldMkLst>
      </pc:sldChg>
      <pc:sldChg chg="modNotesTx">
        <pc:chgData name="Dave Jagger" userId="83c8f244-e2cd-4745-8970-f515f0e2940f" providerId="ADAL" clId="{1001AA16-D7CF-48B6-95C6-C728BC9AD397}" dt="2024-01-03T15:02:41.817" v="199" actId="20577"/>
        <pc:sldMkLst>
          <pc:docMk/>
          <pc:sldMk cId="3095773939" sldId="300"/>
        </pc:sldMkLst>
      </pc:sldChg>
      <pc:sldChg chg="delSp new mod modClrScheme chgLayout modNotesTx">
        <pc:chgData name="Dave Jagger" userId="83c8f244-e2cd-4745-8970-f515f0e2940f" providerId="ADAL" clId="{1001AA16-D7CF-48B6-95C6-C728BC9AD397}" dt="2024-01-03T15:47:19.863" v="225" actId="20577"/>
        <pc:sldMkLst>
          <pc:docMk/>
          <pc:sldMk cId="3160928449" sldId="302"/>
        </pc:sldMkLst>
        <pc:spChg chg="del">
          <ac:chgData name="Dave Jagger" userId="83c8f244-e2cd-4745-8970-f515f0e2940f" providerId="ADAL" clId="{1001AA16-D7CF-48B6-95C6-C728BC9AD397}" dt="2024-01-03T14:53:28.807" v="16" actId="700"/>
          <ac:spMkLst>
            <pc:docMk/>
            <pc:sldMk cId="3160928449" sldId="302"/>
            <ac:spMk id="2" creationId="{18A4B482-5019-4908-828E-85F899AA2329}"/>
          </ac:spMkLst>
        </pc:spChg>
        <pc:spChg chg="del">
          <ac:chgData name="Dave Jagger" userId="83c8f244-e2cd-4745-8970-f515f0e2940f" providerId="ADAL" clId="{1001AA16-D7CF-48B6-95C6-C728BC9AD397}" dt="2024-01-03T14:53:28.807" v="16" actId="700"/>
          <ac:spMkLst>
            <pc:docMk/>
            <pc:sldMk cId="3160928449" sldId="302"/>
            <ac:spMk id="3" creationId="{99AC600A-4CBF-479F-B06C-C07A52BD4740}"/>
          </ac:spMkLst>
        </pc:spChg>
      </pc:sldChg>
      <pc:sldChg chg="addSp delSp modSp new mod modClrScheme chgLayout modNotesTx">
        <pc:chgData name="Dave Jagger" userId="83c8f244-e2cd-4745-8970-f515f0e2940f" providerId="ADAL" clId="{1001AA16-D7CF-48B6-95C6-C728BC9AD397}" dt="2024-01-03T15:47:39.877" v="235" actId="20577"/>
        <pc:sldMkLst>
          <pc:docMk/>
          <pc:sldMk cId="3613439096" sldId="303"/>
        </pc:sldMkLst>
        <pc:spChg chg="del mod ord">
          <ac:chgData name="Dave Jagger" userId="83c8f244-e2cd-4745-8970-f515f0e2940f" providerId="ADAL" clId="{1001AA16-D7CF-48B6-95C6-C728BC9AD397}" dt="2024-01-03T14:55:12.169" v="123" actId="700"/>
          <ac:spMkLst>
            <pc:docMk/>
            <pc:sldMk cId="3613439096" sldId="303"/>
            <ac:spMk id="2" creationId="{FFF8456D-49CA-41A5-B0E2-B7E69D2FD3AD}"/>
          </ac:spMkLst>
        </pc:spChg>
        <pc:spChg chg="del mod ord">
          <ac:chgData name="Dave Jagger" userId="83c8f244-e2cd-4745-8970-f515f0e2940f" providerId="ADAL" clId="{1001AA16-D7CF-48B6-95C6-C728BC9AD397}" dt="2024-01-03T14:55:12.169" v="123" actId="700"/>
          <ac:spMkLst>
            <pc:docMk/>
            <pc:sldMk cId="3613439096" sldId="303"/>
            <ac:spMk id="3" creationId="{F0C1D8FB-CEC6-4690-95F9-8F92D4BCCB12}"/>
          </ac:spMkLst>
        </pc:spChg>
        <pc:spChg chg="add mod ord">
          <ac:chgData name="Dave Jagger" userId="83c8f244-e2cd-4745-8970-f515f0e2940f" providerId="ADAL" clId="{1001AA16-D7CF-48B6-95C6-C728BC9AD397}" dt="2024-01-03T15:47:39.877" v="235" actId="20577"/>
          <ac:spMkLst>
            <pc:docMk/>
            <pc:sldMk cId="3613439096" sldId="303"/>
            <ac:spMk id="4" creationId="{EB5A498A-DFE1-4B7A-BF3C-B4939B267A13}"/>
          </ac:spMkLst>
        </pc:spChg>
        <pc:spChg chg="add mod ord">
          <ac:chgData name="Dave Jagger" userId="83c8f244-e2cd-4745-8970-f515f0e2940f" providerId="ADAL" clId="{1001AA16-D7CF-48B6-95C6-C728BC9AD397}" dt="2024-01-03T14:58:31.289" v="174" actId="1076"/>
          <ac:spMkLst>
            <pc:docMk/>
            <pc:sldMk cId="3613439096" sldId="303"/>
            <ac:spMk id="5" creationId="{33B23757-D76B-4509-B0BF-833E0795CBD6}"/>
          </ac:spMkLst>
        </pc:spChg>
      </pc:sldChg>
    </pc:docChg>
  </pc:docChgLst>
  <pc:docChgLst>
    <pc:chgData clId="Web-{8CC492F0-E663-42DA-AB6F-ED8C971620F1}"/>
    <pc:docChg chg="mod">
      <pc:chgData name="" userId="" providerId="" clId="Web-{8CC492F0-E663-42DA-AB6F-ED8C971620F1}" dt="2023-09-26T19:47:41.508" v="1"/>
      <pc:docMkLst>
        <pc:docMk/>
      </pc:docMkLst>
      <pc:sldChg chg="modCm">
        <pc:chgData name="" userId="" providerId="" clId="Web-{8CC492F0-E663-42DA-AB6F-ED8C971620F1}" dt="2023-09-26T19:47:41.508" v="1"/>
        <pc:sldMkLst>
          <pc:docMk/>
          <pc:sldMk cId="3253247111" sldId="301"/>
        </pc:sldMkLst>
      </pc:sldChg>
    </pc:docChg>
  </pc:docChgLst>
  <pc:docChgLst>
    <pc:chgData name="Claudia Kutchukian" userId="S::ckutchukian@united-church.ca::492bbdec-26b3-4e93-b0b6-28a4daf8324c" providerId="AD" clId="Web-{3F84536E-D288-597A-1D91-E1CD6C11F62B}"/>
    <pc:docChg chg="sldOrd">
      <pc:chgData name="Claudia Kutchukian" userId="S::ckutchukian@united-church.ca::492bbdec-26b3-4e93-b0b6-28a4daf8324c" providerId="AD" clId="Web-{3F84536E-D288-597A-1D91-E1CD6C11F62B}" dt="2024-01-12T15:41:02.035" v="0"/>
      <pc:docMkLst>
        <pc:docMk/>
      </pc:docMkLst>
      <pc:sldChg chg="ord">
        <pc:chgData name="Claudia Kutchukian" userId="S::ckutchukian@united-church.ca::492bbdec-26b3-4e93-b0b6-28a4daf8324c" providerId="AD" clId="Web-{3F84536E-D288-597A-1D91-E1CD6C11F62B}" dt="2024-01-12T15:41:02.035" v="0"/>
        <pc:sldMkLst>
          <pc:docMk/>
          <pc:sldMk cId="1595027231" sldId="280"/>
        </pc:sldMkLst>
      </pc:sldChg>
    </pc:docChg>
  </pc:docChgLst>
  <pc:docChgLst>
    <pc:chgData name="Dave Jagger" userId="S::djagger@united-church.ca::83c8f244-e2cd-4745-8970-f515f0e2940f" providerId="AD" clId="Web-{C3CFC88A-F696-9234-4D07-448852588F9C}"/>
    <pc:docChg chg="modSld">
      <pc:chgData name="Dave Jagger" userId="S::djagger@united-church.ca::83c8f244-e2cd-4745-8970-f515f0e2940f" providerId="AD" clId="Web-{C3CFC88A-F696-9234-4D07-448852588F9C}" dt="2023-09-29T19:36:12.769" v="7"/>
      <pc:docMkLst>
        <pc:docMk/>
      </pc:docMkLst>
      <pc:sldChg chg="modNotes">
        <pc:chgData name="Dave Jagger" userId="S::djagger@united-church.ca::83c8f244-e2cd-4745-8970-f515f0e2940f" providerId="AD" clId="Web-{C3CFC88A-F696-9234-4D07-448852588F9C}" dt="2023-09-29T19:35:16.096" v="4"/>
        <pc:sldMkLst>
          <pc:docMk/>
          <pc:sldMk cId="3041179417" sldId="290"/>
        </pc:sldMkLst>
      </pc:sldChg>
      <pc:sldChg chg="modNotes">
        <pc:chgData name="Dave Jagger" userId="S::djagger@united-church.ca::83c8f244-e2cd-4745-8970-f515f0e2940f" providerId="AD" clId="Web-{C3CFC88A-F696-9234-4D07-448852588F9C}" dt="2023-09-29T19:36:12.769" v="7"/>
        <pc:sldMkLst>
          <pc:docMk/>
          <pc:sldMk cId="3893098686" sldId="291"/>
        </pc:sldMkLst>
      </pc:sldChg>
    </pc:docChg>
  </pc:docChgLst>
  <pc:docChgLst>
    <pc:chgData name="Claudia Kutchukian" userId="492bbdec-26b3-4e93-b0b6-28a4daf8324c" providerId="ADAL" clId="{BF632BBB-2F5C-45B2-B0B2-6992E72594B0}"/>
    <pc:docChg chg="undo custSel modSld">
      <pc:chgData name="Claudia Kutchukian" userId="492bbdec-26b3-4e93-b0b6-28a4daf8324c" providerId="ADAL" clId="{BF632BBB-2F5C-45B2-B0B2-6992E72594B0}" dt="2024-02-05T19:59:50.294" v="174" actId="20577"/>
      <pc:docMkLst>
        <pc:docMk/>
      </pc:docMkLst>
      <pc:sldChg chg="modNotesTx">
        <pc:chgData name="Claudia Kutchukian" userId="492bbdec-26b3-4e93-b0b6-28a4daf8324c" providerId="ADAL" clId="{BF632BBB-2F5C-45B2-B0B2-6992E72594B0}" dt="2024-02-05T19:41:58.852" v="152" actId="20577"/>
        <pc:sldMkLst>
          <pc:docMk/>
          <pc:sldMk cId="1700682162" sldId="289"/>
        </pc:sldMkLst>
      </pc:sldChg>
      <pc:sldChg chg="modNotesTx">
        <pc:chgData name="Claudia Kutchukian" userId="492bbdec-26b3-4e93-b0b6-28a4daf8324c" providerId="ADAL" clId="{BF632BBB-2F5C-45B2-B0B2-6992E72594B0}" dt="2024-02-05T19:39:09.761" v="41" actId="20577"/>
        <pc:sldMkLst>
          <pc:docMk/>
          <pc:sldMk cId="3893098686" sldId="291"/>
        </pc:sldMkLst>
      </pc:sldChg>
      <pc:sldChg chg="modNotesTx">
        <pc:chgData name="Claudia Kutchukian" userId="492bbdec-26b3-4e93-b0b6-28a4daf8324c" providerId="ADAL" clId="{BF632BBB-2F5C-45B2-B0B2-6992E72594B0}" dt="2024-02-05T19:40:09.261" v="58" actId="114"/>
        <pc:sldMkLst>
          <pc:docMk/>
          <pc:sldMk cId="135797321" sldId="292"/>
        </pc:sldMkLst>
      </pc:sldChg>
      <pc:sldChg chg="modNotesTx">
        <pc:chgData name="Claudia Kutchukian" userId="492bbdec-26b3-4e93-b0b6-28a4daf8324c" providerId="ADAL" clId="{BF632BBB-2F5C-45B2-B0B2-6992E72594B0}" dt="2024-02-05T19:40:39.145" v="92" actId="20577"/>
        <pc:sldMkLst>
          <pc:docMk/>
          <pc:sldMk cId="2861047547" sldId="294"/>
        </pc:sldMkLst>
      </pc:sldChg>
      <pc:sldChg chg="modNotesTx">
        <pc:chgData name="Claudia Kutchukian" userId="492bbdec-26b3-4e93-b0b6-28a4daf8324c" providerId="ADAL" clId="{BF632BBB-2F5C-45B2-B0B2-6992E72594B0}" dt="2024-02-05T19:42:09.038" v="153" actId="20577"/>
        <pc:sldMkLst>
          <pc:docMk/>
          <pc:sldMk cId="3967091418" sldId="296"/>
        </pc:sldMkLst>
      </pc:sldChg>
      <pc:sldChg chg="modNotesTx">
        <pc:chgData name="Claudia Kutchukian" userId="492bbdec-26b3-4e93-b0b6-28a4daf8324c" providerId="ADAL" clId="{BF632BBB-2F5C-45B2-B0B2-6992E72594B0}" dt="2024-02-05T19:59:50.294" v="174" actId="20577"/>
        <pc:sldMkLst>
          <pc:docMk/>
          <pc:sldMk cId="929062681" sldId="298"/>
        </pc:sldMkLst>
      </pc:sldChg>
    </pc:docChg>
  </pc:docChgLst>
  <pc:docChgLst>
    <pc:chgData name="Dave Jagger" userId="83c8f244-e2cd-4745-8970-f515f0e2940f" providerId="ADAL" clId="{BEF9A3B3-7446-4280-A51E-D7F141D5A69E}"/>
    <pc:docChg chg="undo redo custSel delSld modSld">
      <pc:chgData name="Dave Jagger" userId="83c8f244-e2cd-4745-8970-f515f0e2940f" providerId="ADAL" clId="{BEF9A3B3-7446-4280-A51E-D7F141D5A69E}" dt="2023-09-26T15:13:02.531" v="437" actId="20577"/>
      <pc:docMkLst>
        <pc:docMk/>
      </pc:docMkLst>
      <pc:sldChg chg="modNotesTx">
        <pc:chgData name="Dave Jagger" userId="83c8f244-e2cd-4745-8970-f515f0e2940f" providerId="ADAL" clId="{BEF9A3B3-7446-4280-A51E-D7F141D5A69E}" dt="2023-09-26T15:03:11.820" v="341"/>
        <pc:sldMkLst>
          <pc:docMk/>
          <pc:sldMk cId="414744465" sldId="259"/>
        </pc:sldMkLst>
      </pc:sldChg>
      <pc:sldChg chg="modNotesTx">
        <pc:chgData name="Dave Jagger" userId="83c8f244-e2cd-4745-8970-f515f0e2940f" providerId="ADAL" clId="{BEF9A3B3-7446-4280-A51E-D7F141D5A69E}" dt="2023-09-26T15:04:29.535" v="346"/>
        <pc:sldMkLst>
          <pc:docMk/>
          <pc:sldMk cId="4029047754" sldId="262"/>
        </pc:sldMkLst>
      </pc:sldChg>
      <pc:sldChg chg="modNotesTx">
        <pc:chgData name="Dave Jagger" userId="83c8f244-e2cd-4745-8970-f515f0e2940f" providerId="ADAL" clId="{BEF9A3B3-7446-4280-A51E-D7F141D5A69E}" dt="2023-09-26T15:04:44.267" v="347"/>
        <pc:sldMkLst>
          <pc:docMk/>
          <pc:sldMk cId="3768640978" sldId="264"/>
        </pc:sldMkLst>
      </pc:sldChg>
      <pc:sldChg chg="modNotesTx">
        <pc:chgData name="Dave Jagger" userId="83c8f244-e2cd-4745-8970-f515f0e2940f" providerId="ADAL" clId="{BEF9A3B3-7446-4280-A51E-D7F141D5A69E}" dt="2023-09-26T15:04:59.674" v="348"/>
        <pc:sldMkLst>
          <pc:docMk/>
          <pc:sldMk cId="1066270291" sldId="266"/>
        </pc:sldMkLst>
      </pc:sldChg>
      <pc:sldChg chg="modNotesTx">
        <pc:chgData name="Dave Jagger" userId="83c8f244-e2cd-4745-8970-f515f0e2940f" providerId="ADAL" clId="{BEF9A3B3-7446-4280-A51E-D7F141D5A69E}" dt="2023-09-26T15:04:20.373" v="345"/>
        <pc:sldMkLst>
          <pc:docMk/>
          <pc:sldMk cId="2078467453" sldId="268"/>
        </pc:sldMkLst>
      </pc:sldChg>
      <pc:sldChg chg="modNotesTx">
        <pc:chgData name="Dave Jagger" userId="83c8f244-e2cd-4745-8970-f515f0e2940f" providerId="ADAL" clId="{BEF9A3B3-7446-4280-A51E-D7F141D5A69E}" dt="2023-09-26T15:04:03.590" v="344"/>
        <pc:sldMkLst>
          <pc:docMk/>
          <pc:sldMk cId="3518718831" sldId="271"/>
        </pc:sldMkLst>
      </pc:sldChg>
      <pc:sldChg chg="modNotesTx">
        <pc:chgData name="Dave Jagger" userId="83c8f244-e2cd-4745-8970-f515f0e2940f" providerId="ADAL" clId="{BEF9A3B3-7446-4280-A51E-D7F141D5A69E}" dt="2023-09-26T15:03:33.156" v="342"/>
        <pc:sldMkLst>
          <pc:docMk/>
          <pc:sldMk cId="3265933387" sldId="272"/>
        </pc:sldMkLst>
      </pc:sldChg>
      <pc:sldChg chg="modNotesTx">
        <pc:chgData name="Dave Jagger" userId="83c8f244-e2cd-4745-8970-f515f0e2940f" providerId="ADAL" clId="{BEF9A3B3-7446-4280-A51E-D7F141D5A69E}" dt="2023-09-26T15:03:47.439" v="343"/>
        <pc:sldMkLst>
          <pc:docMk/>
          <pc:sldMk cId="234546420" sldId="273"/>
        </pc:sldMkLst>
      </pc:sldChg>
      <pc:sldChg chg="modNotesTx">
        <pc:chgData name="Dave Jagger" userId="83c8f244-e2cd-4745-8970-f515f0e2940f" providerId="ADAL" clId="{BEF9A3B3-7446-4280-A51E-D7F141D5A69E}" dt="2023-09-26T15:05:23.953" v="349"/>
        <pc:sldMkLst>
          <pc:docMk/>
          <pc:sldMk cId="3174844239" sldId="274"/>
        </pc:sldMkLst>
      </pc:sldChg>
      <pc:sldChg chg="modNotesTx">
        <pc:chgData name="Dave Jagger" userId="83c8f244-e2cd-4745-8970-f515f0e2940f" providerId="ADAL" clId="{BEF9A3B3-7446-4280-A51E-D7F141D5A69E}" dt="2023-09-26T15:05:40.774" v="350"/>
        <pc:sldMkLst>
          <pc:docMk/>
          <pc:sldMk cId="2256524775" sldId="275"/>
        </pc:sldMkLst>
      </pc:sldChg>
      <pc:sldChg chg="modNotesTx">
        <pc:chgData name="Dave Jagger" userId="83c8f244-e2cd-4745-8970-f515f0e2940f" providerId="ADAL" clId="{BEF9A3B3-7446-4280-A51E-D7F141D5A69E}" dt="2023-09-26T14:31:26.405" v="0"/>
        <pc:sldMkLst>
          <pc:docMk/>
          <pc:sldMk cId="1595027231" sldId="280"/>
        </pc:sldMkLst>
      </pc:sldChg>
      <pc:sldChg chg="modNotesTx">
        <pc:chgData name="Dave Jagger" userId="83c8f244-e2cd-4745-8970-f515f0e2940f" providerId="ADAL" clId="{BEF9A3B3-7446-4280-A51E-D7F141D5A69E}" dt="2023-09-26T14:32:09.967" v="2"/>
        <pc:sldMkLst>
          <pc:docMk/>
          <pc:sldMk cId="2648215778" sldId="282"/>
        </pc:sldMkLst>
      </pc:sldChg>
      <pc:sldChg chg="modNotesTx">
        <pc:chgData name="Dave Jagger" userId="83c8f244-e2cd-4745-8970-f515f0e2940f" providerId="ADAL" clId="{BEF9A3B3-7446-4280-A51E-D7F141D5A69E}" dt="2023-09-26T14:31:53.112" v="1"/>
        <pc:sldMkLst>
          <pc:docMk/>
          <pc:sldMk cId="3039708130" sldId="283"/>
        </pc:sldMkLst>
      </pc:sldChg>
      <pc:sldChg chg="modNotesTx">
        <pc:chgData name="Dave Jagger" userId="83c8f244-e2cd-4745-8970-f515f0e2940f" providerId="ADAL" clId="{BEF9A3B3-7446-4280-A51E-D7F141D5A69E}" dt="2023-09-26T14:33:09.653" v="5" actId="948"/>
        <pc:sldMkLst>
          <pc:docMk/>
          <pc:sldMk cId="4122120848" sldId="284"/>
        </pc:sldMkLst>
      </pc:sldChg>
      <pc:sldChg chg="modNotesTx">
        <pc:chgData name="Dave Jagger" userId="83c8f244-e2cd-4745-8970-f515f0e2940f" providerId="ADAL" clId="{BEF9A3B3-7446-4280-A51E-D7F141D5A69E}" dt="2023-09-26T14:32:25.536" v="3"/>
        <pc:sldMkLst>
          <pc:docMk/>
          <pc:sldMk cId="4053318848" sldId="285"/>
        </pc:sldMkLst>
      </pc:sldChg>
      <pc:sldChg chg="modNotesTx">
        <pc:chgData name="Dave Jagger" userId="83c8f244-e2cd-4745-8970-f515f0e2940f" providerId="ADAL" clId="{BEF9A3B3-7446-4280-A51E-D7F141D5A69E}" dt="2023-09-26T14:33:22.018" v="6"/>
        <pc:sldMkLst>
          <pc:docMk/>
          <pc:sldMk cId="1104226130" sldId="286"/>
        </pc:sldMkLst>
      </pc:sldChg>
      <pc:sldChg chg="modNotesTx">
        <pc:chgData name="Dave Jagger" userId="83c8f244-e2cd-4745-8970-f515f0e2940f" providerId="ADAL" clId="{BEF9A3B3-7446-4280-A51E-D7F141D5A69E}" dt="2023-09-26T14:33:38.667" v="7"/>
        <pc:sldMkLst>
          <pc:docMk/>
          <pc:sldMk cId="3190357133" sldId="287"/>
        </pc:sldMkLst>
      </pc:sldChg>
      <pc:sldChg chg="modNotesTx">
        <pc:chgData name="Dave Jagger" userId="83c8f244-e2cd-4745-8970-f515f0e2940f" providerId="ADAL" clId="{BEF9A3B3-7446-4280-A51E-D7F141D5A69E}" dt="2023-09-26T15:13:02.531" v="437" actId="20577"/>
        <pc:sldMkLst>
          <pc:docMk/>
          <pc:sldMk cId="777908954" sldId="288"/>
        </pc:sldMkLst>
      </pc:sldChg>
      <pc:sldChg chg="addSp delSp modSp mod modNotesTx">
        <pc:chgData name="Dave Jagger" userId="83c8f244-e2cd-4745-8970-f515f0e2940f" providerId="ADAL" clId="{BEF9A3B3-7446-4280-A51E-D7F141D5A69E}" dt="2023-09-26T15:08:03.282" v="389" actId="20577"/>
        <pc:sldMkLst>
          <pc:docMk/>
          <pc:sldMk cId="1700682162" sldId="289"/>
        </pc:sldMkLst>
        <pc:spChg chg="add mod">
          <ac:chgData name="Dave Jagger" userId="83c8f244-e2cd-4745-8970-f515f0e2940f" providerId="ADAL" clId="{BEF9A3B3-7446-4280-A51E-D7F141D5A69E}" dt="2023-09-26T14:52:54.067" v="292"/>
          <ac:spMkLst>
            <pc:docMk/>
            <pc:sldMk cId="1700682162" sldId="289"/>
            <ac:spMk id="4" creationId="{3A1ED146-5F6F-4B88-8674-93543515A713}"/>
          </ac:spMkLst>
        </pc:spChg>
        <pc:picChg chg="del">
          <ac:chgData name="Dave Jagger" userId="83c8f244-e2cd-4745-8970-f515f0e2940f" providerId="ADAL" clId="{BEF9A3B3-7446-4280-A51E-D7F141D5A69E}" dt="2023-09-26T14:49:22.058" v="234" actId="478"/>
          <ac:picMkLst>
            <pc:docMk/>
            <pc:sldMk cId="1700682162" sldId="289"/>
            <ac:picMk id="2" creationId="{00000000-0000-0000-0000-000000000000}"/>
          </ac:picMkLst>
        </pc:picChg>
        <pc:picChg chg="add mod">
          <ac:chgData name="Dave Jagger" userId="83c8f244-e2cd-4745-8970-f515f0e2940f" providerId="ADAL" clId="{BEF9A3B3-7446-4280-A51E-D7F141D5A69E}" dt="2023-09-26T14:51:25.108" v="256" actId="1076"/>
          <ac:picMkLst>
            <pc:docMk/>
            <pc:sldMk cId="1700682162" sldId="289"/>
            <ac:picMk id="5122" creationId="{2C237852-9374-4E3B-AE6C-BF8287D168DC}"/>
          </ac:picMkLst>
        </pc:picChg>
      </pc:sldChg>
      <pc:sldChg chg="addSp delSp modSp mod modNotesTx">
        <pc:chgData name="Dave Jagger" userId="83c8f244-e2cd-4745-8970-f515f0e2940f" providerId="ADAL" clId="{BEF9A3B3-7446-4280-A51E-D7F141D5A69E}" dt="2023-09-26T14:52:43.139" v="291"/>
        <pc:sldMkLst>
          <pc:docMk/>
          <pc:sldMk cId="3041179417" sldId="290"/>
        </pc:sldMkLst>
        <pc:spChg chg="add mod">
          <ac:chgData name="Dave Jagger" userId="83c8f244-e2cd-4745-8970-f515f0e2940f" providerId="ADAL" clId="{BEF9A3B3-7446-4280-A51E-D7F141D5A69E}" dt="2023-09-26T14:52:43.139" v="291"/>
          <ac:spMkLst>
            <pc:docMk/>
            <pc:sldMk cId="3041179417" sldId="290"/>
            <ac:spMk id="3" creationId="{44077DBF-1959-421C-A3E6-0216B03C4C76}"/>
          </ac:spMkLst>
        </pc:spChg>
        <pc:picChg chg="del">
          <ac:chgData name="Dave Jagger" userId="83c8f244-e2cd-4745-8970-f515f0e2940f" providerId="ADAL" clId="{BEF9A3B3-7446-4280-A51E-D7F141D5A69E}" dt="2023-09-26T14:38:33.958" v="20" actId="478"/>
          <ac:picMkLst>
            <pc:docMk/>
            <pc:sldMk cId="3041179417" sldId="290"/>
            <ac:picMk id="2" creationId="{00000000-0000-0000-0000-000000000000}"/>
          </ac:picMkLst>
        </pc:picChg>
        <pc:picChg chg="add mod">
          <ac:chgData name="Dave Jagger" userId="83c8f244-e2cd-4745-8970-f515f0e2940f" providerId="ADAL" clId="{BEF9A3B3-7446-4280-A51E-D7F141D5A69E}" dt="2023-09-26T14:42:37.504" v="114" actId="1076"/>
          <ac:picMkLst>
            <pc:docMk/>
            <pc:sldMk cId="3041179417" sldId="290"/>
            <ac:picMk id="1026" creationId="{680AA29C-6A12-4F45-BE0C-A201AFA5EAEB}"/>
          </ac:picMkLst>
        </pc:picChg>
      </pc:sldChg>
      <pc:sldChg chg="addSp delSp modSp mod modNotesTx">
        <pc:chgData name="Dave Jagger" userId="83c8f244-e2cd-4745-8970-f515f0e2940f" providerId="ADAL" clId="{BEF9A3B3-7446-4280-A51E-D7F141D5A69E}" dt="2023-09-26T14:56:44.090" v="332" actId="20577"/>
        <pc:sldMkLst>
          <pc:docMk/>
          <pc:sldMk cId="3893098686" sldId="291"/>
        </pc:sldMkLst>
        <pc:spChg chg="add mod">
          <ac:chgData name="Dave Jagger" userId="83c8f244-e2cd-4745-8970-f515f0e2940f" providerId="ADAL" clId="{BEF9A3B3-7446-4280-A51E-D7F141D5A69E}" dt="2023-09-26T14:52:38.964" v="290"/>
          <ac:spMkLst>
            <pc:docMk/>
            <pc:sldMk cId="3893098686" sldId="291"/>
            <ac:spMk id="4" creationId="{26400EB7-4207-4C7B-8140-A34963DB2AEB}"/>
          </ac:spMkLst>
        </pc:spChg>
        <pc:picChg chg="del">
          <ac:chgData name="Dave Jagger" userId="83c8f244-e2cd-4745-8970-f515f0e2940f" providerId="ADAL" clId="{BEF9A3B3-7446-4280-A51E-D7F141D5A69E}" dt="2023-09-26T14:40:43.746" v="62" actId="478"/>
          <ac:picMkLst>
            <pc:docMk/>
            <pc:sldMk cId="3893098686" sldId="291"/>
            <ac:picMk id="2" creationId="{00000000-0000-0000-0000-000000000000}"/>
          </ac:picMkLst>
        </pc:picChg>
        <pc:picChg chg="add mod">
          <ac:chgData name="Dave Jagger" userId="83c8f244-e2cd-4745-8970-f515f0e2940f" providerId="ADAL" clId="{BEF9A3B3-7446-4280-A51E-D7F141D5A69E}" dt="2023-09-26T14:41:40.052" v="71" actId="1076"/>
          <ac:picMkLst>
            <pc:docMk/>
            <pc:sldMk cId="3893098686" sldId="291"/>
            <ac:picMk id="2050" creationId="{3ECEA268-8190-4C31-BCD4-DC3E0270A8C3}"/>
          </ac:picMkLst>
        </pc:picChg>
      </pc:sldChg>
      <pc:sldChg chg="addSp delSp modSp mod modNotesTx">
        <pc:chgData name="Dave Jagger" userId="83c8f244-e2cd-4745-8970-f515f0e2940f" providerId="ADAL" clId="{BEF9A3B3-7446-4280-A51E-D7F141D5A69E}" dt="2023-09-26T14:56:56.290" v="334" actId="20577"/>
        <pc:sldMkLst>
          <pc:docMk/>
          <pc:sldMk cId="135797321" sldId="292"/>
        </pc:sldMkLst>
        <pc:spChg chg="add mod">
          <ac:chgData name="Dave Jagger" userId="83c8f244-e2cd-4745-8970-f515f0e2940f" providerId="ADAL" clId="{BEF9A3B3-7446-4280-A51E-D7F141D5A69E}" dt="2023-09-26T14:44:04.628" v="168" actId="1076"/>
          <ac:spMkLst>
            <pc:docMk/>
            <pc:sldMk cId="135797321" sldId="292"/>
            <ac:spMk id="3" creationId="{0CB71E34-31C8-4FE0-9109-D1097D251A96}"/>
          </ac:spMkLst>
        </pc:spChg>
        <pc:picChg chg="del">
          <ac:chgData name="Dave Jagger" userId="83c8f244-e2cd-4745-8970-f515f0e2940f" providerId="ADAL" clId="{BEF9A3B3-7446-4280-A51E-D7F141D5A69E}" dt="2023-09-26T14:42:51.490" v="116" actId="478"/>
          <ac:picMkLst>
            <pc:docMk/>
            <pc:sldMk cId="135797321" sldId="292"/>
            <ac:picMk id="2" creationId="{00000000-0000-0000-0000-000000000000}"/>
          </ac:picMkLst>
        </pc:picChg>
        <pc:picChg chg="add mod">
          <ac:chgData name="Dave Jagger" userId="83c8f244-e2cd-4745-8970-f515f0e2940f" providerId="ADAL" clId="{BEF9A3B3-7446-4280-A51E-D7F141D5A69E}" dt="2023-09-26T14:43:30.329" v="120" actId="14100"/>
          <ac:picMkLst>
            <pc:docMk/>
            <pc:sldMk cId="135797321" sldId="292"/>
            <ac:picMk id="3074" creationId="{6780517B-078C-4D60-9944-45C86C470DA8}"/>
          </ac:picMkLst>
        </pc:picChg>
      </pc:sldChg>
      <pc:sldChg chg="del">
        <pc:chgData name="Dave Jagger" userId="83c8f244-e2cd-4745-8970-f515f0e2940f" providerId="ADAL" clId="{BEF9A3B3-7446-4280-A51E-D7F141D5A69E}" dt="2023-09-26T14:44:40.451" v="169" actId="47"/>
        <pc:sldMkLst>
          <pc:docMk/>
          <pc:sldMk cId="2654703522" sldId="293"/>
        </pc:sldMkLst>
      </pc:sldChg>
      <pc:sldChg chg="addSp delSp modSp mod modNotesTx">
        <pc:chgData name="Dave Jagger" userId="83c8f244-e2cd-4745-8970-f515f0e2940f" providerId="ADAL" clId="{BEF9A3B3-7446-4280-A51E-D7F141D5A69E}" dt="2023-09-26T14:48:50.035" v="233"/>
        <pc:sldMkLst>
          <pc:docMk/>
          <pc:sldMk cId="2861047547" sldId="294"/>
        </pc:sldMkLst>
        <pc:spChg chg="add mod">
          <ac:chgData name="Dave Jagger" userId="83c8f244-e2cd-4745-8970-f515f0e2940f" providerId="ADAL" clId="{BEF9A3B3-7446-4280-A51E-D7F141D5A69E}" dt="2023-09-26T14:45:57.457" v="218" actId="1076"/>
          <ac:spMkLst>
            <pc:docMk/>
            <pc:sldMk cId="2861047547" sldId="294"/>
            <ac:spMk id="4" creationId="{EAE5096A-6DFE-42CE-8473-7373BABD88E6}"/>
          </ac:spMkLst>
        </pc:spChg>
        <pc:picChg chg="del">
          <ac:chgData name="Dave Jagger" userId="83c8f244-e2cd-4745-8970-f515f0e2940f" providerId="ADAL" clId="{BEF9A3B3-7446-4280-A51E-D7F141D5A69E}" dt="2023-09-26T14:44:43.250" v="170" actId="478"/>
          <ac:picMkLst>
            <pc:docMk/>
            <pc:sldMk cId="2861047547" sldId="294"/>
            <ac:picMk id="2" creationId="{00000000-0000-0000-0000-000000000000}"/>
          </ac:picMkLst>
        </pc:picChg>
        <pc:picChg chg="add mod">
          <ac:chgData name="Dave Jagger" userId="83c8f244-e2cd-4745-8970-f515f0e2940f" providerId="ADAL" clId="{BEF9A3B3-7446-4280-A51E-D7F141D5A69E}" dt="2023-09-26T14:45:32.933" v="174" actId="14100"/>
          <ac:picMkLst>
            <pc:docMk/>
            <pc:sldMk cId="2861047547" sldId="294"/>
            <ac:picMk id="4098" creationId="{B38F8109-CF5E-4735-BC24-84D00540B014}"/>
          </ac:picMkLst>
        </pc:picChg>
      </pc:sldChg>
      <pc:sldChg chg="del">
        <pc:chgData name="Dave Jagger" userId="83c8f244-e2cd-4745-8970-f515f0e2940f" providerId="ADAL" clId="{BEF9A3B3-7446-4280-A51E-D7F141D5A69E}" dt="2023-09-26T14:54:22.155" v="293" actId="47"/>
        <pc:sldMkLst>
          <pc:docMk/>
          <pc:sldMk cId="3123369846" sldId="295"/>
        </pc:sldMkLst>
      </pc:sldChg>
      <pc:sldChg chg="modNotesTx">
        <pc:chgData name="Dave Jagger" userId="83c8f244-e2cd-4745-8970-f515f0e2940f" providerId="ADAL" clId="{BEF9A3B3-7446-4280-A51E-D7F141D5A69E}" dt="2023-09-26T15:08:28.186" v="399" actId="20577"/>
        <pc:sldMkLst>
          <pc:docMk/>
          <pc:sldMk cId="3967091418" sldId="296"/>
        </pc:sldMkLst>
      </pc:sldChg>
      <pc:sldChg chg="del">
        <pc:chgData name="Dave Jagger" userId="83c8f244-e2cd-4745-8970-f515f0e2940f" providerId="ADAL" clId="{BEF9A3B3-7446-4280-A51E-D7F141D5A69E}" dt="2023-09-26T14:54:32.852" v="294" actId="47"/>
        <pc:sldMkLst>
          <pc:docMk/>
          <pc:sldMk cId="379843374" sldId="297"/>
        </pc:sldMkLst>
      </pc:sldChg>
      <pc:sldChg chg="modNotesTx">
        <pc:chgData name="Dave Jagger" userId="83c8f244-e2cd-4745-8970-f515f0e2940f" providerId="ADAL" clId="{BEF9A3B3-7446-4280-A51E-D7F141D5A69E}" dt="2023-09-26T15:12:30.506" v="431" actId="20577"/>
        <pc:sldMkLst>
          <pc:docMk/>
          <pc:sldMk cId="929062681" sldId="298"/>
        </pc:sldMkLst>
      </pc:sldChg>
      <pc:sldChg chg="addSp delSp modSp mod modClrScheme chgLayout modNotesTx">
        <pc:chgData name="Dave Jagger" userId="83c8f244-e2cd-4745-8970-f515f0e2940f" providerId="ADAL" clId="{BEF9A3B3-7446-4280-A51E-D7F141D5A69E}" dt="2023-09-26T15:10:27.635" v="420" actId="478"/>
        <pc:sldMkLst>
          <pc:docMk/>
          <pc:sldMk cId="3531211406" sldId="299"/>
        </pc:sldMkLst>
        <pc:spChg chg="add mod">
          <ac:chgData name="Dave Jagger" userId="83c8f244-e2cd-4745-8970-f515f0e2940f" providerId="ADAL" clId="{BEF9A3B3-7446-4280-A51E-D7F141D5A69E}" dt="2023-09-26T15:09:58.953" v="419" actId="20577"/>
          <ac:spMkLst>
            <pc:docMk/>
            <pc:sldMk cId="3531211406" sldId="299"/>
            <ac:spMk id="2" creationId="{F212E6E7-9A36-460E-BDC0-71CF9688F9FF}"/>
          </ac:spMkLst>
        </pc:spChg>
        <pc:spChg chg="add del mod">
          <ac:chgData name="Dave Jagger" userId="83c8f244-e2cd-4745-8970-f515f0e2940f" providerId="ADAL" clId="{BEF9A3B3-7446-4280-A51E-D7F141D5A69E}" dt="2023-09-26T15:10:27.635" v="420" actId="478"/>
          <ac:spMkLst>
            <pc:docMk/>
            <pc:sldMk cId="3531211406" sldId="299"/>
            <ac:spMk id="3" creationId="{F00CE80C-464F-43CB-A70D-1BCDFC39427A}"/>
          </ac:spMkLst>
        </pc:spChg>
      </pc:sldChg>
      <pc:sldChg chg="modNotesTx">
        <pc:chgData name="Dave Jagger" userId="83c8f244-e2cd-4745-8970-f515f0e2940f" providerId="ADAL" clId="{BEF9A3B3-7446-4280-A51E-D7F141D5A69E}" dt="2023-09-26T14:34:13.789" v="9" actId="948"/>
        <pc:sldMkLst>
          <pc:docMk/>
          <pc:sldMk cId="3095773939" sldId="300"/>
        </pc:sldMkLst>
      </pc:sldChg>
      <pc:sldChg chg="modNotesTx">
        <pc:chgData name="Dave Jagger" userId="83c8f244-e2cd-4745-8970-f515f0e2940f" providerId="ADAL" clId="{BEF9A3B3-7446-4280-A51E-D7F141D5A69E}" dt="2023-09-26T14:56:33.841" v="330" actId="20577"/>
        <pc:sldMkLst>
          <pc:docMk/>
          <pc:sldMk cId="3253247111" sldId="301"/>
        </pc:sldMkLst>
      </pc:sldChg>
    </pc:docChg>
  </pc:docChgLst>
  <pc:docChgLst>
    <pc:chgData name="Dave Jagger" userId="S::djagger@united-church.ca::83c8f244-e2cd-4745-8970-f515f0e2940f" providerId="AD" clId="Web-{171DCD81-982F-3332-A1DA-9CECC8A7D1AD}"/>
    <pc:docChg chg="modSld">
      <pc:chgData name="Dave Jagger" userId="S::djagger@united-church.ca::83c8f244-e2cd-4745-8970-f515f0e2940f" providerId="AD" clId="Web-{171DCD81-982F-3332-A1DA-9CECC8A7D1AD}" dt="2023-09-27T13:08:20.881" v="9"/>
      <pc:docMkLst>
        <pc:docMk/>
      </pc:docMkLst>
      <pc:sldChg chg="delCm">
        <pc:chgData name="Dave Jagger" userId="S::djagger@united-church.ca::83c8f244-e2cd-4745-8970-f515f0e2940f" providerId="AD" clId="Web-{171DCD81-982F-3332-A1DA-9CECC8A7D1AD}" dt="2023-09-27T13:04:37.439" v="6"/>
        <pc:sldMkLst>
          <pc:docMk/>
          <pc:sldMk cId="135797321" sldId="292"/>
        </pc:sldMkLst>
      </pc:sldChg>
      <pc:sldChg chg="modNotes">
        <pc:chgData name="Dave Jagger" userId="S::djagger@united-church.ca::83c8f244-e2cd-4745-8970-f515f0e2940f" providerId="AD" clId="Web-{171DCD81-982F-3332-A1DA-9CECC8A7D1AD}" dt="2023-09-27T13:08:20.881" v="9"/>
        <pc:sldMkLst>
          <pc:docMk/>
          <pc:sldMk cId="3967091418" sldId="296"/>
        </pc:sldMkLst>
      </pc:sldChg>
      <pc:sldChg chg="addSp delSp modSp delCm">
        <pc:chgData name="Dave Jagger" userId="S::djagger@united-church.ca::83c8f244-e2cd-4745-8970-f515f0e2940f" providerId="AD" clId="Web-{171DCD81-982F-3332-A1DA-9CECC8A7D1AD}" dt="2023-09-27T13:04:24.939" v="5"/>
        <pc:sldMkLst>
          <pc:docMk/>
          <pc:sldMk cId="3253247111" sldId="301"/>
        </pc:sldMkLst>
        <pc:picChg chg="add mod">
          <ac:chgData name="Dave Jagger" userId="S::djagger@united-church.ca::83c8f244-e2cd-4745-8970-f515f0e2940f" providerId="AD" clId="Web-{171DCD81-982F-3332-A1DA-9CECC8A7D1AD}" dt="2023-09-27T13:04:14.001" v="4" actId="1076"/>
          <ac:picMkLst>
            <pc:docMk/>
            <pc:sldMk cId="3253247111" sldId="301"/>
            <ac:picMk id="2" creationId="{D8C841FD-3335-1AC8-241A-E02CB0AF41F3}"/>
          </ac:picMkLst>
        </pc:picChg>
        <pc:picChg chg="del mod">
          <ac:chgData name="Dave Jagger" userId="S::djagger@united-church.ca::83c8f244-e2cd-4745-8970-f515f0e2940f" providerId="AD" clId="Web-{171DCD81-982F-3332-A1DA-9CECC8A7D1AD}" dt="2023-09-27T13:04:04.735" v="2"/>
          <ac:picMkLst>
            <pc:docMk/>
            <pc:sldMk cId="3253247111" sldId="301"/>
            <ac:picMk id="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0A353-00E0-4C6A-BBE7-D046A640CDC5}" type="datetimeFigureOut">
              <a:rPr lang="en-CA" smtClean="0"/>
              <a:t>2024-02-05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AED28-B336-4BA3-B96F-DD7ECDDE86DB}" type="slidenum">
              <a:rPr lang="en-CA" smtClean="0"/>
              <a:t>‹#›</a:t>
            </a:fld>
            <a:endParaRPr lang="en-CA"/>
          </a:p>
        </p:txBody>
      </p:sp>
    </p:spTree>
    <p:extLst>
      <p:ext uri="{BB962C8B-B14F-4D97-AF65-F5344CB8AC3E}">
        <p14:creationId xmlns:p14="http://schemas.microsoft.com/office/powerpoint/2010/main" val="333150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dreamstime.com/justinkendra_info"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 slide to start]</a:t>
            </a:r>
          </a:p>
        </p:txBody>
      </p:sp>
      <p:sp>
        <p:nvSpPr>
          <p:cNvPr id="4" name="Slide Number Placeholder 3"/>
          <p:cNvSpPr>
            <a:spLocks noGrp="1"/>
          </p:cNvSpPr>
          <p:nvPr>
            <p:ph type="sldNum" sz="quarter" idx="5"/>
          </p:nvPr>
        </p:nvSpPr>
        <p:spPr/>
        <p:txBody>
          <a:bodyPr/>
          <a:lstStyle/>
          <a:p>
            <a:fld id="{9A7AED28-B336-4BA3-B96F-DD7ECDDE86DB}" type="slidenum">
              <a:rPr lang="en-CA" smtClean="0"/>
              <a:t>1</a:t>
            </a:fld>
            <a:endParaRPr lang="en-CA"/>
          </a:p>
        </p:txBody>
      </p:sp>
    </p:spTree>
    <p:extLst>
      <p:ext uri="{BB962C8B-B14F-4D97-AF65-F5344CB8AC3E}">
        <p14:creationId xmlns:p14="http://schemas.microsoft.com/office/powerpoint/2010/main" val="2234569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hangingPunct="0">
              <a:lnSpc>
                <a:spcPts val="1800"/>
              </a:lnSpc>
              <a:spcBef>
                <a:spcPts val="0"/>
              </a:spcBef>
              <a:spcAft>
                <a:spcPts val="600"/>
              </a:spcAft>
            </a:pPr>
            <a:r>
              <a:rPr lang="en-CA" sz="1800" dirty="0">
                <a:effectLst/>
                <a:latin typeface="Arial" panose="020B0604020202020204" pitchFamily="34" charset="0"/>
                <a:ea typeface="Arial" panose="020B0604020202020204" pitchFamily="34" charset="0"/>
                <a:cs typeface="Bell MT" panose="02020503060305020303" pitchFamily="18" charset="0"/>
              </a:rPr>
              <a:t>and a lot like all of us.   Florence also takes seriously the command of Jesus to </a:t>
            </a:r>
            <a:r>
              <a:rPr lang="en-GB" sz="1800" dirty="0">
                <a:effectLst/>
                <a:latin typeface="Arial" panose="020B0604020202020204" pitchFamily="34" charset="0"/>
                <a:ea typeface="Arial" panose="020B0604020202020204" pitchFamily="34" charset="0"/>
                <a:cs typeface="Bell MT" panose="02020503060305020303" pitchFamily="18" charset="0"/>
              </a:rPr>
              <a:t>love God with everything you are:  </a:t>
            </a:r>
            <a:r>
              <a:rPr lang="en-CA" sz="1800" dirty="0">
                <a:effectLst/>
                <a:latin typeface="Arial" panose="020B0604020202020204" pitchFamily="34" charset="0"/>
                <a:ea typeface="Arial" panose="020B0604020202020204" pitchFamily="34" charset="0"/>
                <a:cs typeface="Bell MT" panose="02020503060305020303" pitchFamily="18" charset="0"/>
              </a:rPr>
              <a:t>Heart, soul, and mind.  Florence really loves God.  Like George, Florence also </a:t>
            </a:r>
            <a:r>
              <a:rPr lang="en-GB" sz="1800" dirty="0">
                <a:effectLst/>
                <a:latin typeface="Arial" panose="020B0604020202020204" pitchFamily="34" charset="0"/>
                <a:ea typeface="Arial" panose="020B0604020202020204" pitchFamily="34" charset="0"/>
                <a:cs typeface="Bell MT" panose="02020503060305020303" pitchFamily="18" charset="0"/>
              </a:rPr>
              <a:t>believes that God loves other people just as much as God loves her and so she takes seriously </a:t>
            </a:r>
            <a:r>
              <a:rPr lang="en-CA" sz="1800" dirty="0">
                <a:effectLst/>
                <a:latin typeface="Arial" panose="020B0604020202020204" pitchFamily="34" charset="0"/>
                <a:ea typeface="Arial" panose="020B0604020202020204" pitchFamily="34" charset="0"/>
                <a:cs typeface="Bell MT" panose="02020503060305020303" pitchFamily="18" charset="0"/>
              </a:rPr>
              <a:t>the command of Jesus to </a:t>
            </a:r>
            <a:r>
              <a:rPr lang="en-GB" sz="1800" dirty="0">
                <a:effectLst/>
                <a:latin typeface="Arial" panose="020B0604020202020204" pitchFamily="34" charset="0"/>
                <a:ea typeface="Arial" panose="020B0604020202020204" pitchFamily="34" charset="0"/>
                <a:cs typeface="Bell MT" panose="02020503060305020303" pitchFamily="18" charset="0"/>
              </a:rPr>
              <a:t>love your neighbour as yourself.</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CA" sz="1800" dirty="0">
                <a:effectLst/>
                <a:latin typeface="Arial" panose="020B0604020202020204" pitchFamily="34" charset="0"/>
                <a:ea typeface="Arial" panose="020B0604020202020204" pitchFamily="34" charset="0"/>
                <a:cs typeface="Bell MT" panose="02020503060305020303" pitchFamily="18" charset="0"/>
              </a:rPr>
              <a:t>Florence and George do a lot of the same things, and so just like George, Florence has come to the same place of realising that she can only do so much on her own to love her neighbours as she loves herself.  [slide: add George and his bubble and people inside it and add Florence and her bubble with people inside it]</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10</a:t>
            </a:fld>
            <a:endParaRPr lang="en-CA"/>
          </a:p>
        </p:txBody>
      </p:sp>
    </p:spTree>
    <p:extLst>
      <p:ext uri="{BB962C8B-B14F-4D97-AF65-F5344CB8AC3E}">
        <p14:creationId xmlns:p14="http://schemas.microsoft.com/office/powerpoint/2010/main" val="226219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So one day, George talks to Florence about this problem he has.</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r>
              <a:rPr lang="en-CA" sz="1800" dirty="0">
                <a:effectLst/>
                <a:latin typeface="Arial" panose="020B0604020202020204" pitchFamily="34" charset="0"/>
                <a:ea typeface="Times New Roman" panose="02020603050405020304" pitchFamily="18" charset="0"/>
                <a:cs typeface="Bell MT" panose="02020503060305020303" pitchFamily="18" charset="0"/>
              </a:rPr>
              <a:t>Florence can’t believe her ears, since she has the same problem, and so they decide to work together.  In addition to loving God and loving their neighbours, they start to pool some of their resources. [slide: add square border] </a:t>
            </a:r>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11</a:t>
            </a:fld>
            <a:endParaRPr lang="en-CA"/>
          </a:p>
        </p:txBody>
      </p:sp>
    </p:spTree>
    <p:extLst>
      <p:ext uri="{BB962C8B-B14F-4D97-AF65-F5344CB8AC3E}">
        <p14:creationId xmlns:p14="http://schemas.microsoft.com/office/powerpoint/2010/main" val="426080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Doing that, they discover, helps them love even more people and let even more people know they are loved by God.  This makes everyone feel good, too. </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 </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But eventually, the two of them once again find that they can only do so much. [slide: with people outside their joint bubble box]</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12</a:t>
            </a:fld>
            <a:endParaRPr lang="en-CA"/>
          </a:p>
        </p:txBody>
      </p:sp>
    </p:spTree>
    <p:extLst>
      <p:ext uri="{BB962C8B-B14F-4D97-AF65-F5344CB8AC3E}">
        <p14:creationId xmlns:p14="http://schemas.microsoft.com/office/powerpoint/2010/main" val="2888642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But this time they have a plan!</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CA" sz="1800" dirty="0">
                <a:effectLst/>
                <a:latin typeface="Arial" panose="020B0604020202020204" pitchFamily="34" charset="0"/>
                <a:ea typeface="Arial" panose="020B0604020202020204" pitchFamily="34" charset="0"/>
                <a:cs typeface="Bell MT" panose="02020503060305020303" pitchFamily="18" charset="0"/>
              </a:rPr>
              <a:t>[slide: Just George &amp; Florence]</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13</a:t>
            </a:fld>
            <a:endParaRPr lang="en-CA"/>
          </a:p>
        </p:txBody>
      </p:sp>
    </p:spTree>
    <p:extLst>
      <p:ext uri="{BB962C8B-B14F-4D97-AF65-F5344CB8AC3E}">
        <p14:creationId xmlns:p14="http://schemas.microsoft.com/office/powerpoint/2010/main" val="2088402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Arial" panose="020B0604020202020204" pitchFamily="34" charset="0"/>
                <a:ea typeface="Times New Roman" panose="02020603050405020304" pitchFamily="18" charset="0"/>
                <a:cs typeface="Bell MT" panose="02020503060305020303" pitchFamily="18" charset="0"/>
              </a:rPr>
              <a:t>and Florence talks to Lee [slide],</a:t>
            </a:r>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14</a:t>
            </a:fld>
            <a:endParaRPr lang="en-CA"/>
          </a:p>
        </p:txBody>
      </p:sp>
    </p:spTree>
    <p:extLst>
      <p:ext uri="{BB962C8B-B14F-4D97-AF65-F5344CB8AC3E}">
        <p14:creationId xmlns:p14="http://schemas.microsoft.com/office/powerpoint/2010/main" val="3467752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Arial" panose="020B0604020202020204" pitchFamily="34" charset="0"/>
                <a:ea typeface="Times New Roman" panose="02020603050405020304" pitchFamily="18" charset="0"/>
                <a:cs typeface="Bell MT" panose="02020503060305020303" pitchFamily="18" charset="0"/>
              </a:rPr>
              <a:t>George talks to Juan [slide],</a:t>
            </a:r>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15</a:t>
            </a:fld>
            <a:endParaRPr lang="en-CA"/>
          </a:p>
        </p:txBody>
      </p:sp>
    </p:spTree>
    <p:extLst>
      <p:ext uri="{BB962C8B-B14F-4D97-AF65-F5344CB8AC3E}">
        <p14:creationId xmlns:p14="http://schemas.microsoft.com/office/powerpoint/2010/main" val="2798386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Arial" panose="020B0604020202020204" pitchFamily="34" charset="0"/>
                <a:ea typeface="Times New Roman" panose="02020603050405020304" pitchFamily="18" charset="0"/>
                <a:cs typeface="Bell MT" panose="02020503060305020303" pitchFamily="18" charset="0"/>
              </a:rPr>
              <a:t>and now there are four of them, each loving God and loving their neighbours [slide: add bubbles around each],</a:t>
            </a:r>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16</a:t>
            </a:fld>
            <a:endParaRPr lang="en-CA"/>
          </a:p>
        </p:txBody>
      </p:sp>
    </p:spTree>
    <p:extLst>
      <p:ext uri="{BB962C8B-B14F-4D97-AF65-F5344CB8AC3E}">
        <p14:creationId xmlns:p14="http://schemas.microsoft.com/office/powerpoint/2010/main" val="2788372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Arial" panose="020B0604020202020204" pitchFamily="34" charset="0"/>
                <a:ea typeface="Times New Roman" panose="02020603050405020304" pitchFamily="18" charset="0"/>
                <a:cs typeface="Bell MT" panose="02020503060305020303" pitchFamily="18" charset="0"/>
              </a:rPr>
              <a:t>and pooling some of their resources so that they can love even more people and let even more people know they are loved by God.  [slide: add big square around all four] </a:t>
            </a:r>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17</a:t>
            </a:fld>
            <a:endParaRPr lang="en-CA"/>
          </a:p>
        </p:txBody>
      </p:sp>
    </p:spTree>
    <p:extLst>
      <p:ext uri="{BB962C8B-B14F-4D97-AF65-F5344CB8AC3E}">
        <p14:creationId xmlns:p14="http://schemas.microsoft.com/office/powerpoint/2010/main" val="4290136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This makes even more people feel good, too.</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 </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r>
              <a:rPr lang="en-CA" sz="1800" dirty="0">
                <a:effectLst/>
                <a:latin typeface="Arial" panose="020B0604020202020204" pitchFamily="34" charset="0"/>
                <a:ea typeface="Times New Roman" panose="02020603050405020304" pitchFamily="18" charset="0"/>
                <a:cs typeface="Bell MT" panose="02020503060305020303" pitchFamily="18" charset="0"/>
              </a:rPr>
              <a:t>And I bet you can guess where this is going!  That’s right.  The pattern keeps repeating itself [slide: shrink the 4 in shared box]</a:t>
            </a:r>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18</a:t>
            </a:fld>
            <a:endParaRPr lang="en-CA"/>
          </a:p>
        </p:txBody>
      </p:sp>
    </p:spTree>
    <p:extLst>
      <p:ext uri="{BB962C8B-B14F-4D97-AF65-F5344CB8AC3E}">
        <p14:creationId xmlns:p14="http://schemas.microsoft.com/office/powerpoint/2010/main" val="533019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Arial" panose="020B0604020202020204" pitchFamily="34" charset="0"/>
                <a:ea typeface="Times New Roman" panose="02020603050405020304" pitchFamily="18" charset="0"/>
                <a:cs typeface="Bell MT" panose="02020503060305020303" pitchFamily="18" charset="0"/>
              </a:rPr>
              <a:t>as more and more people are welcomed [slide: add 4 more people and their individual bubbles] </a:t>
            </a:r>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19</a:t>
            </a:fld>
            <a:endParaRPr lang="en-CA"/>
          </a:p>
        </p:txBody>
      </p:sp>
    </p:spTree>
    <p:extLst>
      <p:ext uri="{BB962C8B-B14F-4D97-AF65-F5344CB8AC3E}">
        <p14:creationId xmlns:p14="http://schemas.microsoft.com/office/powerpoint/2010/main" val="148351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hangingPunct="0">
              <a:spcBef>
                <a:spcPts val="0"/>
              </a:spcBef>
              <a:spcAft>
                <a:spcPts val="0"/>
              </a:spcAft>
            </a:pPr>
            <a:r>
              <a:rPr lang="en-CA" sz="1800" dirty="0">
                <a:effectLst/>
                <a:latin typeface="Arial" panose="020B0604020202020204" pitchFamily="34" charset="0"/>
                <a:ea typeface="Times New Roman" panose="02020603050405020304" pitchFamily="18" charset="0"/>
                <a:cs typeface="Bell MT" panose="02020503060305020303" pitchFamily="18" charset="0"/>
              </a:rPr>
              <a:t>Introduce self.</a:t>
            </a:r>
          </a:p>
          <a:p>
            <a:pPr marL="0" marR="0" hangingPunct="0">
              <a:spcBef>
                <a:spcPts val="0"/>
              </a:spcBef>
              <a:spcAft>
                <a:spcPts val="0"/>
              </a:spcAft>
            </a:pPr>
            <a:endParaRPr lang="en-CA" sz="1800" dirty="0">
              <a:effectLst/>
              <a:latin typeface="Arial" panose="020B0604020202020204" pitchFamily="34" charset="0"/>
              <a:ea typeface="Times New Roman" panose="02020603050405020304" pitchFamily="18" charset="0"/>
              <a:cs typeface="Bell MT" panose="02020503060305020303" pitchFamily="18" charset="0"/>
            </a:endParaRPr>
          </a:p>
          <a:p>
            <a:pPr marL="0" marR="0" hangingPunct="0">
              <a:spcBef>
                <a:spcPts val="0"/>
              </a:spcBef>
              <a:spcAft>
                <a:spcPts val="0"/>
              </a:spcAft>
            </a:pPr>
            <a:r>
              <a:rPr lang="en-CA" sz="1800" dirty="0">
                <a:effectLst/>
                <a:latin typeface="Arial" panose="020B0604020202020204" pitchFamily="34" charset="0"/>
                <a:ea typeface="Times New Roman" panose="02020603050405020304" pitchFamily="18" charset="0"/>
                <a:cs typeface="Bell MT" panose="02020503060305020303" pitchFamily="18" charset="0"/>
              </a:rPr>
              <a:t>Let me begin with a piece of scripture from The Gospel according to Matthew 22:34-40 </a:t>
            </a:r>
            <a:r>
              <a:rPr lang="en-CA" sz="1800" b="1" dirty="0">
                <a:effectLst/>
                <a:latin typeface="Arial" panose="020B0604020202020204" pitchFamily="34" charset="0"/>
                <a:ea typeface="Times New Roman" panose="02020603050405020304" pitchFamily="18" charset="0"/>
                <a:cs typeface="Bell MT" panose="02020503060305020303" pitchFamily="18" charset="0"/>
              </a:rPr>
              <a:t>[slide]</a:t>
            </a:r>
            <a:endParaRPr lang="en-CA" sz="1800" dirty="0">
              <a:effectLst/>
              <a:latin typeface="Arial" panose="020B0604020202020204" pitchFamily="34" charset="0"/>
              <a:ea typeface="Times New Roman" panose="02020603050405020304" pitchFamily="18" charset="0"/>
              <a:cs typeface="Bell MT" panose="02020503060305020303" pitchFamily="18" charset="0"/>
            </a:endParaRPr>
          </a:p>
        </p:txBody>
      </p:sp>
      <p:sp>
        <p:nvSpPr>
          <p:cNvPr id="4" name="Slide Number Placeholder 3"/>
          <p:cNvSpPr>
            <a:spLocks noGrp="1"/>
          </p:cNvSpPr>
          <p:nvPr>
            <p:ph type="sldNum" sz="quarter" idx="5"/>
          </p:nvPr>
        </p:nvSpPr>
        <p:spPr/>
        <p:txBody>
          <a:bodyPr/>
          <a:lstStyle/>
          <a:p>
            <a:fld id="{9A7AED28-B336-4BA3-B96F-DD7ECDDE86DB}" type="slidenum">
              <a:rPr lang="en-CA" smtClean="0"/>
              <a:t>2</a:t>
            </a:fld>
            <a:endParaRPr lang="en-CA"/>
          </a:p>
        </p:txBody>
      </p:sp>
    </p:spTree>
    <p:extLst>
      <p:ext uri="{BB962C8B-B14F-4D97-AF65-F5344CB8AC3E}">
        <p14:creationId xmlns:p14="http://schemas.microsoft.com/office/powerpoint/2010/main" val="3303089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Arial" panose="020B0604020202020204" pitchFamily="34" charset="0"/>
                <a:ea typeface="Times New Roman" panose="02020603050405020304" pitchFamily="18" charset="0"/>
                <a:cs typeface="Bell MT" panose="02020503060305020303" pitchFamily="18" charset="0"/>
              </a:rPr>
              <a:t>and loved and in turn love God and love their neighbours, and then pool some of their resources [slide add outside box]</a:t>
            </a:r>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20</a:t>
            </a:fld>
            <a:endParaRPr lang="en-CA"/>
          </a:p>
        </p:txBody>
      </p:sp>
    </p:spTree>
    <p:extLst>
      <p:ext uri="{BB962C8B-B14F-4D97-AF65-F5344CB8AC3E}">
        <p14:creationId xmlns:p14="http://schemas.microsoft.com/office/powerpoint/2010/main" val="3689451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so that they can love even more people and let even more people know they are loved by God.  </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 </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And God feels pretty good about it, too.</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0" hangingPunct="0">
              <a:lnSpc>
                <a:spcPts val="1800"/>
              </a:lnSpc>
              <a:spcBef>
                <a:spcPts val="0"/>
              </a:spcBef>
              <a:spcAft>
                <a:spcPts val="600"/>
              </a:spcAft>
            </a:pPr>
            <a:r>
              <a:rPr lang="en-CA" sz="1800" dirty="0">
                <a:effectLst/>
                <a:latin typeface="Arial" panose="020B0604020202020204" pitchFamily="34" charset="0"/>
                <a:ea typeface="Arial" panose="020B0604020202020204" pitchFamily="34" charset="0"/>
                <a:cs typeface="Bell MT" panose="02020503060305020303" pitchFamily="18" charset="0"/>
              </a:rPr>
              <a:t>[pause]</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0" hangingPunct="0">
              <a:lnSpc>
                <a:spcPts val="1800"/>
              </a:lnSpc>
              <a:spcBef>
                <a:spcPts val="0"/>
              </a:spcBef>
              <a:spcAft>
                <a:spcPts val="600"/>
              </a:spcAft>
            </a:pPr>
            <a:r>
              <a:rPr lang="en-CA" sz="1800" dirty="0">
                <a:effectLst/>
                <a:latin typeface="Arial" panose="020B0604020202020204" pitchFamily="34" charset="0"/>
                <a:ea typeface="Arial" panose="020B0604020202020204" pitchFamily="34" charset="0"/>
                <a:cs typeface="Bell MT" panose="02020503060305020303" pitchFamily="18" charset="0"/>
              </a:rPr>
              <a:t> </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r>
              <a:rPr lang="en-CA" sz="1800" dirty="0">
                <a:effectLst/>
                <a:latin typeface="Arial" panose="020B0604020202020204" pitchFamily="34" charset="0"/>
                <a:ea typeface="Times New Roman" panose="02020603050405020304" pitchFamily="18" charset="0"/>
                <a:cs typeface="Bell MT" panose="02020503060305020303" pitchFamily="18" charset="0"/>
              </a:rPr>
              <a:t>So, today I invite each of you to be like George and Florence and Juan and Lee [slide: the four] </a:t>
            </a:r>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21</a:t>
            </a:fld>
            <a:endParaRPr lang="en-CA"/>
          </a:p>
        </p:txBody>
      </p:sp>
    </p:spTree>
    <p:extLst>
      <p:ext uri="{BB962C8B-B14F-4D97-AF65-F5344CB8AC3E}">
        <p14:creationId xmlns:p14="http://schemas.microsoft.com/office/powerpoint/2010/main" val="941032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Arial" panose="020B0604020202020204" pitchFamily="34" charset="0"/>
                <a:cs typeface="Bell MT" panose="02020503060305020303" pitchFamily="18" charset="0"/>
              </a:rPr>
              <a:t>and consider sharing some of what you have for the larger work that we can only do together through Mission and Service. [slide] </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22</a:t>
            </a:fld>
            <a:endParaRPr lang="en-CA"/>
          </a:p>
        </p:txBody>
      </p:sp>
    </p:spTree>
    <p:extLst>
      <p:ext uri="{BB962C8B-B14F-4D97-AF65-F5344CB8AC3E}">
        <p14:creationId xmlns:p14="http://schemas.microsoft.com/office/powerpoint/2010/main" val="422588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Arial" panose="020B0604020202020204" pitchFamily="34" charset="0"/>
                <a:ea typeface="Times New Roman" panose="02020603050405020304" pitchFamily="18" charset="0"/>
                <a:cs typeface="Bell MT" panose="02020503060305020303" pitchFamily="18" charset="0"/>
              </a:rPr>
              <a:t>Your gifts to Mission and Service make it possible for you to love even more people and let even more people know they are loved by God, as together we: [slide]</a:t>
            </a:r>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23</a:t>
            </a:fld>
            <a:endParaRPr lang="en-CA"/>
          </a:p>
        </p:txBody>
      </p:sp>
    </p:spTree>
    <p:extLst>
      <p:ext uri="{BB962C8B-B14F-4D97-AF65-F5344CB8AC3E}">
        <p14:creationId xmlns:p14="http://schemas.microsoft.com/office/powerpoint/2010/main" val="2070785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Heal and rebuild [slide]</a:t>
            </a:r>
          </a:p>
        </p:txBody>
      </p:sp>
      <p:sp>
        <p:nvSpPr>
          <p:cNvPr id="4" name="Slide Number Placeholder 3"/>
          <p:cNvSpPr>
            <a:spLocks noGrp="1"/>
          </p:cNvSpPr>
          <p:nvPr>
            <p:ph type="sldNum" sz="quarter" idx="10"/>
          </p:nvPr>
        </p:nvSpPr>
        <p:spPr/>
        <p:txBody>
          <a:bodyPr/>
          <a:lstStyle/>
          <a:p>
            <a:fld id="{9A7AED28-B336-4BA3-B96F-DD7ECDDE86DB}" type="slidenum">
              <a:rPr lang="en-CA" smtClean="0"/>
              <a:t>24</a:t>
            </a:fld>
            <a:endParaRPr lang="en-CA"/>
          </a:p>
        </p:txBody>
      </p:sp>
    </p:spTree>
    <p:extLst>
      <p:ext uri="{BB962C8B-B14F-4D97-AF65-F5344CB8AC3E}">
        <p14:creationId xmlns:p14="http://schemas.microsoft.com/office/powerpoint/2010/main" val="1729818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ffectLst/>
              </a:rPr>
              <a:t>Help </a:t>
            </a:r>
            <a:r>
              <a:rPr lang="en-CA" dirty="0"/>
              <a:t>Indigenous </a:t>
            </a:r>
            <a:r>
              <a:rPr lang="en-CA" dirty="0">
                <a:effectLst/>
              </a:rPr>
              <a:t>people to save their languages </a:t>
            </a:r>
            <a:r>
              <a:rPr lang="en-CA" dirty="0"/>
              <a:t>and preserve their culture </a:t>
            </a:r>
            <a:r>
              <a:rPr lang="en-CA" sz="1800" dirty="0">
                <a:latin typeface="Arial"/>
                <a:ea typeface="Times New Roman" panose="02020603050405020304" pitchFamily="18" charset="0"/>
                <a:cs typeface="Arial"/>
              </a:rPr>
              <a:t> </a:t>
            </a:r>
            <a:r>
              <a:rPr lang="en-CA" sz="1800" dirty="0">
                <a:effectLst/>
                <a:latin typeface="Arial"/>
                <a:ea typeface="Times New Roman" panose="02020603050405020304" pitchFamily="18" charset="0"/>
                <a:cs typeface="Arial"/>
              </a:rPr>
              <a:t>[slide] Photo credit: Haida Gwaii Skidegate</a:t>
            </a:r>
            <a:endParaRPr lang="en-CA" dirty="0">
              <a:latin typeface="Arial"/>
              <a:ea typeface="Calibri"/>
              <a:cs typeface="Arial"/>
            </a:endParaRPr>
          </a:p>
        </p:txBody>
      </p:sp>
      <p:sp>
        <p:nvSpPr>
          <p:cNvPr id="4" name="Slide Number Placeholder 3"/>
          <p:cNvSpPr>
            <a:spLocks noGrp="1"/>
          </p:cNvSpPr>
          <p:nvPr>
            <p:ph type="sldNum" sz="quarter" idx="10"/>
          </p:nvPr>
        </p:nvSpPr>
        <p:spPr/>
        <p:txBody>
          <a:bodyPr/>
          <a:lstStyle/>
          <a:p>
            <a:fld id="{9A7AED28-B336-4BA3-B96F-DD7ECDDE86DB}" type="slidenum">
              <a:rPr lang="en-CA" smtClean="0"/>
              <a:t>25</a:t>
            </a:fld>
            <a:endParaRPr lang="en-CA"/>
          </a:p>
        </p:txBody>
      </p:sp>
    </p:spTree>
    <p:extLst>
      <p:ext uri="{BB962C8B-B14F-4D97-AF65-F5344CB8AC3E}">
        <p14:creationId xmlns:p14="http://schemas.microsoft.com/office/powerpoint/2010/main" val="109852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Arial" panose="020B0604020202020204" pitchFamily="34" charset="0"/>
                <a:ea typeface="Times New Roman" panose="02020603050405020304" pitchFamily="18" charset="0"/>
                <a:cs typeface="Bell MT" panose="02020503060305020303" pitchFamily="18" charset="0"/>
              </a:rPr>
              <a:t>Encourage young people’s creativity [slide] Photo credit: </a:t>
            </a:r>
            <a:r>
              <a:rPr lang="en-CA" b="0" i="0" dirty="0">
                <a:solidFill>
                  <a:srgbClr val="424242"/>
                </a:solidFill>
                <a:effectLst/>
                <a:latin typeface="Open Sans" panose="020B0606030504020204" pitchFamily="34" charset="0"/>
              </a:rPr>
              <a:t>The Scribblers Story</a:t>
            </a:r>
            <a:endParaRPr lang="en-CA" i="0" dirty="0"/>
          </a:p>
        </p:txBody>
      </p:sp>
      <p:sp>
        <p:nvSpPr>
          <p:cNvPr id="4" name="Slide Number Placeholder 3"/>
          <p:cNvSpPr>
            <a:spLocks noGrp="1"/>
          </p:cNvSpPr>
          <p:nvPr>
            <p:ph type="sldNum" sz="quarter" idx="10"/>
          </p:nvPr>
        </p:nvSpPr>
        <p:spPr/>
        <p:txBody>
          <a:bodyPr/>
          <a:lstStyle/>
          <a:p>
            <a:fld id="{9A7AED28-B336-4BA3-B96F-DD7ECDDE86DB}" type="slidenum">
              <a:rPr lang="en-CA" smtClean="0"/>
              <a:t>26</a:t>
            </a:fld>
            <a:endParaRPr lang="en-CA"/>
          </a:p>
        </p:txBody>
      </p:sp>
    </p:spTree>
    <p:extLst>
      <p:ext uri="{BB962C8B-B14F-4D97-AF65-F5344CB8AC3E}">
        <p14:creationId xmlns:p14="http://schemas.microsoft.com/office/powerpoint/2010/main" val="1095643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Arial" panose="020B0604020202020204" pitchFamily="34" charset="0"/>
                <a:ea typeface="Times New Roman" panose="02020603050405020304" pitchFamily="18" charset="0"/>
                <a:cs typeface="Bell MT" panose="02020503060305020303" pitchFamily="18" charset="0"/>
              </a:rPr>
              <a:t>Work for justice [slide] Photo credit: Diocese of Durgapur</a:t>
            </a:r>
            <a:endParaRPr lang="en-CA" dirty="0"/>
          </a:p>
        </p:txBody>
      </p:sp>
      <p:sp>
        <p:nvSpPr>
          <p:cNvPr id="4" name="Slide Number Placeholder 3"/>
          <p:cNvSpPr>
            <a:spLocks noGrp="1"/>
          </p:cNvSpPr>
          <p:nvPr>
            <p:ph type="sldNum" sz="quarter" idx="10"/>
          </p:nvPr>
        </p:nvSpPr>
        <p:spPr/>
        <p:txBody>
          <a:bodyPr/>
          <a:lstStyle/>
          <a:p>
            <a:fld id="{9A7AED28-B336-4BA3-B96F-DD7ECDDE86DB}" type="slidenum">
              <a:rPr lang="en-CA" smtClean="0"/>
              <a:t>27</a:t>
            </a:fld>
            <a:endParaRPr lang="en-CA"/>
          </a:p>
        </p:txBody>
      </p:sp>
    </p:spTree>
    <p:extLst>
      <p:ext uri="{BB962C8B-B14F-4D97-AF65-F5344CB8AC3E}">
        <p14:creationId xmlns:p14="http://schemas.microsoft.com/office/powerpoint/2010/main" val="2324915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Arial" panose="020B0604020202020204" pitchFamily="34" charset="0"/>
                <a:ea typeface="Times New Roman" panose="02020603050405020304" pitchFamily="18" charset="0"/>
                <a:cs typeface="Bell MT" panose="02020503060305020303" pitchFamily="18" charset="0"/>
              </a:rPr>
              <a:t>Tell stories for reconciliation. </a:t>
            </a:r>
          </a:p>
          <a:p>
            <a:endParaRPr lang="en-CA" sz="1800" dirty="0">
              <a:effectLst/>
              <a:latin typeface="Arial" panose="020B0604020202020204" pitchFamily="34" charset="0"/>
              <a:ea typeface="Times New Roman" panose="02020603050405020304" pitchFamily="18" charset="0"/>
              <a:cs typeface="Bell MT" panose="02020503060305020303" pitchFamily="18" charset="0"/>
            </a:endParaRPr>
          </a:p>
          <a:p>
            <a:r>
              <a:rPr lang="en-CA" sz="1800" dirty="0">
                <a:effectLst/>
                <a:latin typeface="Arial" panose="020B0604020202020204" pitchFamily="34" charset="0"/>
                <a:ea typeface="Times New Roman" panose="02020603050405020304" pitchFamily="18" charset="0"/>
                <a:cs typeface="Bell MT" panose="02020503060305020303" pitchFamily="18" charset="0"/>
              </a:rPr>
              <a:t>And so much more [slide] Photo credit: Copyright © The Raven Collective</a:t>
            </a:r>
            <a:endParaRPr lang="en-CA" dirty="0"/>
          </a:p>
        </p:txBody>
      </p:sp>
      <p:sp>
        <p:nvSpPr>
          <p:cNvPr id="4" name="Slide Number Placeholder 3"/>
          <p:cNvSpPr>
            <a:spLocks noGrp="1"/>
          </p:cNvSpPr>
          <p:nvPr>
            <p:ph type="sldNum" sz="quarter" idx="10"/>
          </p:nvPr>
        </p:nvSpPr>
        <p:spPr/>
        <p:txBody>
          <a:bodyPr/>
          <a:lstStyle/>
          <a:p>
            <a:fld id="{9A7AED28-B336-4BA3-B96F-DD7ECDDE86DB}" type="slidenum">
              <a:rPr lang="en-CA" smtClean="0"/>
              <a:t>28</a:t>
            </a:fld>
            <a:endParaRPr lang="en-CA"/>
          </a:p>
        </p:txBody>
      </p:sp>
    </p:spTree>
    <p:extLst>
      <p:ext uri="{BB962C8B-B14F-4D97-AF65-F5344CB8AC3E}">
        <p14:creationId xmlns:p14="http://schemas.microsoft.com/office/powerpoint/2010/main" val="2356712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as together we make a real difference in the lives of people across Canada and around the world.  </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hangingPunct="0">
              <a:lnSpc>
                <a:spcPts val="1800"/>
              </a:lnSpc>
              <a:spcAft>
                <a:spcPts val="600"/>
              </a:spcAft>
            </a:pPr>
            <a:r>
              <a:rPr lang="en-GB" sz="1800" dirty="0">
                <a:effectLst/>
                <a:latin typeface="Arial"/>
                <a:ea typeface="Arial" panose="020B0604020202020204" pitchFamily="34" charset="0"/>
                <a:cs typeface="Arial"/>
              </a:rPr>
              <a:t>We can only do this togethe</a:t>
            </a:r>
            <a:r>
              <a:rPr lang="en-GB" sz="1800" dirty="0">
                <a:latin typeface="Arial"/>
                <a:cs typeface="Arial"/>
              </a:rPr>
              <a:t>r. </a:t>
            </a:r>
          </a:p>
          <a:p>
            <a:pPr hangingPunct="0">
              <a:lnSpc>
                <a:spcPts val="1800"/>
              </a:lnSpc>
              <a:spcAft>
                <a:spcPts val="600"/>
              </a:spcAft>
            </a:pPr>
            <a:r>
              <a:rPr lang="en-GB" sz="1800" dirty="0">
                <a:latin typeface="Arial"/>
                <a:cs typeface="Arial"/>
              </a:rPr>
              <a:t>So, I invite you to make your gift today. </a:t>
            </a:r>
            <a:r>
              <a:rPr lang="en-CA" sz="1800" dirty="0">
                <a:effectLst/>
                <a:latin typeface="Arial"/>
                <a:ea typeface="Arial" panose="020B0604020202020204" pitchFamily="34" charset="0"/>
                <a:cs typeface="Arial"/>
              </a:rPr>
              <a:t>[pause]</a:t>
            </a:r>
            <a:endParaRPr lang="en-US" sz="1800" dirty="0">
              <a:effectLst/>
              <a:latin typeface="Arial"/>
              <a:ea typeface="Arial" panose="020B0604020202020204" pitchFamily="34" charset="0"/>
              <a:cs typeface="Arial"/>
            </a:endParaRPr>
          </a:p>
          <a:p>
            <a:r>
              <a:rPr lang="en-CA" sz="1800" dirty="0">
                <a:effectLst/>
                <a:latin typeface="Arial" panose="020B0604020202020204" pitchFamily="34" charset="0"/>
                <a:ea typeface="Times New Roman" panose="02020603050405020304" pitchFamily="18" charset="0"/>
                <a:cs typeface="Bell MT" panose="02020503060305020303" pitchFamily="18" charset="0"/>
              </a:rPr>
              <a:t>Thank you [slide] </a:t>
            </a:r>
            <a:endParaRPr lang="en-CA" dirty="0"/>
          </a:p>
        </p:txBody>
      </p:sp>
      <p:sp>
        <p:nvSpPr>
          <p:cNvPr id="4" name="Slide Number Placeholder 3"/>
          <p:cNvSpPr>
            <a:spLocks noGrp="1"/>
          </p:cNvSpPr>
          <p:nvPr>
            <p:ph type="sldNum" sz="quarter" idx="10"/>
          </p:nvPr>
        </p:nvSpPr>
        <p:spPr/>
        <p:txBody>
          <a:bodyPr/>
          <a:lstStyle/>
          <a:p>
            <a:fld id="{9A7AED28-B336-4BA3-B96F-DD7ECDDE86DB}" type="slidenum">
              <a:rPr lang="en-CA" smtClean="0"/>
              <a:t>29</a:t>
            </a:fld>
            <a:endParaRPr lang="en-CA"/>
          </a:p>
        </p:txBody>
      </p:sp>
    </p:spTree>
    <p:extLst>
      <p:ext uri="{BB962C8B-B14F-4D97-AF65-F5344CB8AC3E}">
        <p14:creationId xmlns:p14="http://schemas.microsoft.com/office/powerpoint/2010/main" val="1010652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14400" hangingPunct="0">
              <a:lnSpc>
                <a:spcPts val="1800"/>
              </a:lnSpc>
              <a:spcBef>
                <a:spcPts val="0"/>
              </a:spcBef>
              <a:spcAft>
                <a:spcPts val="600"/>
              </a:spcAft>
            </a:pPr>
            <a:r>
              <a:rPr lang="en-CA" sz="1200" b="1" baseline="30000" dirty="0">
                <a:effectLst/>
                <a:latin typeface="Arial" panose="020B0604020202020204" pitchFamily="34" charset="0"/>
                <a:ea typeface="Times New Roman" panose="02020603050405020304" pitchFamily="18" charset="0"/>
                <a:cs typeface="Bell MT" panose="02020503060305020303" pitchFamily="18" charset="0"/>
              </a:rPr>
              <a:t>34</a:t>
            </a:r>
            <a:r>
              <a:rPr lang="en-CA" sz="1200" b="1" dirty="0">
                <a:effectLst/>
                <a:latin typeface="Arial" panose="020B0604020202020204" pitchFamily="34" charset="0"/>
                <a:ea typeface="Times New Roman" panose="02020603050405020304" pitchFamily="18" charset="0"/>
                <a:cs typeface="Bell MT" panose="02020503060305020303" pitchFamily="18" charset="0"/>
              </a:rPr>
              <a:t> When the Pharisees heard that Jesus had silenced the Sadducees, they gathered together,</a:t>
            </a:r>
            <a:r>
              <a:rPr lang="en-CA" sz="1200" b="1" baseline="30000" dirty="0">
                <a:effectLst/>
                <a:latin typeface="Arial" panose="020B0604020202020204" pitchFamily="34" charset="0"/>
                <a:ea typeface="Times New Roman" panose="02020603050405020304" pitchFamily="18" charset="0"/>
                <a:cs typeface="Bell MT" panose="02020503060305020303" pitchFamily="18" charset="0"/>
              </a:rPr>
              <a:t> 35</a:t>
            </a:r>
            <a:r>
              <a:rPr lang="en-CA" sz="1200" b="1" dirty="0">
                <a:effectLst/>
                <a:latin typeface="Arial" panose="020B0604020202020204" pitchFamily="34" charset="0"/>
                <a:ea typeface="Times New Roman" panose="02020603050405020304" pitchFamily="18" charset="0"/>
                <a:cs typeface="Bell MT" panose="02020503060305020303" pitchFamily="18" charset="0"/>
              </a:rPr>
              <a:t> and one of them, a lawyer, asked him a question to test him.</a:t>
            </a:r>
            <a:r>
              <a:rPr lang="en-CA" sz="1200" b="1" baseline="30000" dirty="0">
                <a:effectLst/>
                <a:latin typeface="Arial" panose="020B0604020202020204" pitchFamily="34" charset="0"/>
                <a:ea typeface="Times New Roman" panose="02020603050405020304" pitchFamily="18" charset="0"/>
                <a:cs typeface="Bell MT" panose="02020503060305020303" pitchFamily="18" charset="0"/>
              </a:rPr>
              <a:t> 36</a:t>
            </a:r>
            <a:r>
              <a:rPr lang="en-CA" sz="1200" b="1" dirty="0">
                <a:effectLst/>
                <a:latin typeface="Arial" panose="020B0604020202020204" pitchFamily="34" charset="0"/>
                <a:ea typeface="Times New Roman" panose="02020603050405020304" pitchFamily="18" charset="0"/>
                <a:cs typeface="Bell MT" panose="02020503060305020303" pitchFamily="18" charset="0"/>
              </a:rPr>
              <a:t> “Teacher, which commandment in the law is the greatest?”</a:t>
            </a:r>
            <a:r>
              <a:rPr lang="en-CA" sz="1200" b="1" baseline="30000" dirty="0">
                <a:effectLst/>
                <a:latin typeface="Arial" panose="020B0604020202020204" pitchFamily="34" charset="0"/>
                <a:ea typeface="Times New Roman" panose="02020603050405020304" pitchFamily="18" charset="0"/>
                <a:cs typeface="Bell MT" panose="02020503060305020303" pitchFamily="18" charset="0"/>
              </a:rPr>
              <a:t> 37</a:t>
            </a:r>
            <a:r>
              <a:rPr lang="en-CA" sz="1200" b="1" dirty="0">
                <a:effectLst/>
                <a:latin typeface="Arial" panose="020B0604020202020204" pitchFamily="34" charset="0"/>
                <a:ea typeface="Times New Roman" panose="02020603050405020304" pitchFamily="18" charset="0"/>
                <a:cs typeface="Bell MT" panose="02020503060305020303" pitchFamily="18" charset="0"/>
              </a:rPr>
              <a:t> Jesus said to him, “‘You shall love the Lord your God with all your heart, and with all your soul, and with all your mind.’</a:t>
            </a:r>
            <a:r>
              <a:rPr lang="en-CA" sz="1200" b="1" baseline="30000" dirty="0">
                <a:effectLst/>
                <a:latin typeface="Arial" panose="020B0604020202020204" pitchFamily="34" charset="0"/>
                <a:ea typeface="Times New Roman" panose="02020603050405020304" pitchFamily="18" charset="0"/>
                <a:cs typeface="Bell MT" panose="02020503060305020303" pitchFamily="18" charset="0"/>
              </a:rPr>
              <a:t> 38</a:t>
            </a:r>
            <a:r>
              <a:rPr lang="en-CA" sz="1200" b="1" dirty="0">
                <a:effectLst/>
                <a:latin typeface="Arial" panose="020B0604020202020204" pitchFamily="34" charset="0"/>
                <a:ea typeface="Times New Roman" panose="02020603050405020304" pitchFamily="18" charset="0"/>
                <a:cs typeface="Bell MT" panose="02020503060305020303" pitchFamily="18" charset="0"/>
              </a:rPr>
              <a:t> This is the greatest and first commandment.</a:t>
            </a:r>
            <a:r>
              <a:rPr lang="en-CA" sz="1200" b="1" baseline="30000" dirty="0">
                <a:effectLst/>
                <a:latin typeface="Arial" panose="020B0604020202020204" pitchFamily="34" charset="0"/>
                <a:ea typeface="Times New Roman" panose="02020603050405020304" pitchFamily="18" charset="0"/>
                <a:cs typeface="Bell MT" panose="02020503060305020303" pitchFamily="18" charset="0"/>
              </a:rPr>
              <a:t> 39</a:t>
            </a:r>
            <a:r>
              <a:rPr lang="en-CA" sz="1200" b="1" dirty="0">
                <a:effectLst/>
                <a:latin typeface="Arial" panose="020B0604020202020204" pitchFamily="34" charset="0"/>
                <a:ea typeface="Times New Roman" panose="02020603050405020304" pitchFamily="18" charset="0"/>
                <a:cs typeface="Bell MT" panose="02020503060305020303" pitchFamily="18" charset="0"/>
              </a:rPr>
              <a:t> And a second is like it: ‘You shall love your neighbour as yourself.’</a:t>
            </a:r>
            <a:r>
              <a:rPr lang="en-CA" sz="1200" b="1" baseline="30000" dirty="0">
                <a:effectLst/>
                <a:latin typeface="Arial" panose="020B0604020202020204" pitchFamily="34" charset="0"/>
                <a:ea typeface="Times New Roman" panose="02020603050405020304" pitchFamily="18" charset="0"/>
                <a:cs typeface="Bell MT" panose="02020503060305020303" pitchFamily="18" charset="0"/>
              </a:rPr>
              <a:t> 40</a:t>
            </a:r>
            <a:r>
              <a:rPr lang="en-CA" sz="1200" b="1" dirty="0">
                <a:effectLst/>
                <a:latin typeface="Arial" panose="020B0604020202020204" pitchFamily="34" charset="0"/>
                <a:ea typeface="Times New Roman" panose="02020603050405020304" pitchFamily="18" charset="0"/>
                <a:cs typeface="Bell MT" panose="02020503060305020303" pitchFamily="18" charset="0"/>
              </a:rPr>
              <a:t> On these two commandments hang all the law and the prophets.” (Matthew 22:34-40 - </a:t>
            </a:r>
            <a:r>
              <a:rPr lang="en-CA" sz="1200" b="1" dirty="0" err="1">
                <a:effectLst/>
                <a:latin typeface="Arial" panose="020B0604020202020204" pitchFamily="34" charset="0"/>
                <a:ea typeface="Times New Roman" panose="02020603050405020304" pitchFamily="18" charset="0"/>
                <a:cs typeface="Bell MT" panose="02020503060305020303" pitchFamily="18" charset="0"/>
              </a:rPr>
              <a:t>NRSV</a:t>
            </a:r>
            <a:r>
              <a:rPr lang="en-CA" sz="1200" b="1" dirty="0">
                <a:effectLst/>
                <a:latin typeface="Arial" panose="020B0604020202020204" pitchFamily="34" charset="0"/>
                <a:ea typeface="Times New Roman" panose="02020603050405020304" pitchFamily="18" charset="0"/>
                <a:cs typeface="Bell MT" panose="02020503060305020303" pitchFamily="18" charset="0"/>
              </a:rPr>
              <a:t>)</a:t>
            </a:r>
            <a:endParaRPr lang="en-US" sz="1200" b="1" dirty="0">
              <a:effectLst/>
              <a:latin typeface="Arial" panose="020B0604020202020204" pitchFamily="34" charset="0"/>
              <a:ea typeface="Times New Roman" panose="02020603050405020304" pitchFamily="18" charset="0"/>
              <a:cs typeface="Bell MT" panose="02020503060305020303" pitchFamily="18" charset="0"/>
            </a:endParaRPr>
          </a:p>
          <a:p>
            <a:endParaRPr lang="en-US" dirty="0"/>
          </a:p>
          <a:p>
            <a:pPr marL="0" marR="0" indent="228600" hangingPunct="0">
              <a:lnSpc>
                <a:spcPts val="1800"/>
              </a:lnSpc>
              <a:spcBef>
                <a:spcPts val="0"/>
              </a:spcBef>
              <a:spcAft>
                <a:spcPts val="600"/>
              </a:spcAft>
            </a:pPr>
            <a:r>
              <a:rPr lang="en-CA" sz="1200" dirty="0">
                <a:effectLst/>
                <a:latin typeface="Arial" panose="020B0604020202020204" pitchFamily="34" charset="0"/>
                <a:ea typeface="Arial" panose="020B0604020202020204" pitchFamily="34" charset="0"/>
                <a:cs typeface="Bell MT" panose="02020503060305020303" pitchFamily="18" charset="0"/>
              </a:rPr>
              <a:t>I’d like to introduce you to someone today.</a:t>
            </a:r>
            <a:endParaRPr lang="en-US" sz="12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CA" sz="1200" dirty="0">
                <a:effectLst/>
                <a:latin typeface="Arial" panose="020B0604020202020204" pitchFamily="34" charset="0"/>
                <a:ea typeface="Arial" panose="020B0604020202020204" pitchFamily="34" charset="0"/>
                <a:cs typeface="Bell MT" panose="02020503060305020303" pitchFamily="18" charset="0"/>
              </a:rPr>
              <a:t>This is George.  </a:t>
            </a:r>
            <a:r>
              <a:rPr lang="en-CA" sz="1200" b="1" dirty="0">
                <a:effectLst/>
                <a:latin typeface="Arial" panose="020B0604020202020204" pitchFamily="34" charset="0"/>
                <a:ea typeface="Arial" panose="020B0604020202020204" pitchFamily="34" charset="0"/>
                <a:cs typeface="Bell MT" panose="02020503060305020303" pitchFamily="18" charset="0"/>
              </a:rPr>
              <a:t>[slide]</a:t>
            </a:r>
            <a:endParaRPr lang="en-US" sz="1200" b="1" dirty="0">
              <a:effectLst/>
              <a:latin typeface="Arial" panose="020B0604020202020204" pitchFamily="34" charset="0"/>
              <a:ea typeface="Arial" panose="020B0604020202020204" pitchFamily="34" charset="0"/>
              <a:cs typeface="Bell MT" panose="02020503060305020303" pitchFamily="18" charset="0"/>
            </a:endParaRPr>
          </a:p>
          <a:p>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3</a:t>
            </a:fld>
            <a:endParaRPr lang="en-CA"/>
          </a:p>
        </p:txBody>
      </p:sp>
    </p:spTree>
    <p:extLst>
      <p:ext uri="{BB962C8B-B14F-4D97-AF65-F5344CB8AC3E}">
        <p14:creationId xmlns:p14="http://schemas.microsoft.com/office/powerpoint/2010/main" val="1017220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Arial" panose="020B0604020202020204" pitchFamily="34" charset="0"/>
                <a:cs typeface="Bell MT" panose="02020503060305020303" pitchFamily="18" charset="0"/>
              </a:rPr>
              <a:t>Thank-you for the ways that you share in the ministry of “all of us” that happens through Mission and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panose="020B0604020202020204" pitchFamily="34" charset="0"/>
              <a:ea typeface="Arial" panose="020B0604020202020204" pitchFamily="34" charset="0"/>
              <a:cs typeface="Bell MT" panose="020205030603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Arial" panose="020B0604020202020204" pitchFamily="34" charset="0"/>
                <a:cs typeface="Bell MT" panose="02020503060305020303" pitchFamily="18" charset="0"/>
              </a:rPr>
              <a:t>Amen.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panose="020B0604020202020204" pitchFamily="34" charset="0"/>
              <a:ea typeface="Arial" panose="020B0604020202020204" pitchFamily="34" charset="0"/>
              <a:cs typeface="Bell MT" panose="02020503060305020303" pitchFamily="18" charset="0"/>
            </a:endParaRPr>
          </a:p>
          <a:p>
            <a:pPr algn="l"/>
            <a:r>
              <a:rPr lang="en-CA" sz="1800" dirty="0">
                <a:effectLst/>
                <a:latin typeface="Arial" panose="020B0604020202020204" pitchFamily="34" charset="0"/>
                <a:ea typeface="Arial" panose="020B0604020202020204" pitchFamily="34" charset="0"/>
                <a:cs typeface="Bell MT" panose="02020503060305020303" pitchFamily="18" charset="0"/>
              </a:rPr>
              <a:t>Photo credit: </a:t>
            </a:r>
            <a:r>
              <a:rPr lang="en-CA" sz="2800" b="0" i="0" dirty="0">
                <a:solidFill>
                  <a:srgbClr val="656565"/>
                </a:solidFill>
                <a:effectLst/>
                <a:latin typeface="-apple-system"/>
              </a:rPr>
              <a:t>26225236 © </a:t>
            </a:r>
            <a:r>
              <a:rPr lang="en-CA" sz="2800" b="0" i="0" u="none" strike="noStrike" dirty="0">
                <a:solidFill>
                  <a:srgbClr val="656565"/>
                </a:solidFill>
                <a:effectLst/>
                <a:latin typeface="-apple-system"/>
                <a:hlinkClick r:id="rId3"/>
              </a:rPr>
              <a:t>Justin Skinner</a:t>
            </a:r>
            <a:r>
              <a:rPr lang="en-CA" sz="2800" b="0" i="0" u="none" strike="noStrike" dirty="0">
                <a:solidFill>
                  <a:srgbClr val="656565"/>
                </a:solidFill>
                <a:effectLst/>
                <a:latin typeface="-apple-system"/>
              </a:rPr>
              <a:t> </a:t>
            </a:r>
            <a:r>
              <a:rPr lang="en-CA" sz="2800" b="0" i="0" dirty="0">
                <a:solidFill>
                  <a:srgbClr val="656565"/>
                </a:solidFill>
                <a:effectLst/>
                <a:latin typeface="-apple-system"/>
              </a:rPr>
              <a:t>| Dreamstime.com</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endParaRPr lang="en-US" dirty="0"/>
          </a:p>
        </p:txBody>
      </p:sp>
      <p:sp>
        <p:nvSpPr>
          <p:cNvPr id="4" name="Slide Number Placeholder 3"/>
          <p:cNvSpPr>
            <a:spLocks noGrp="1"/>
          </p:cNvSpPr>
          <p:nvPr>
            <p:ph type="sldNum" sz="quarter" idx="10"/>
          </p:nvPr>
        </p:nvSpPr>
        <p:spPr/>
        <p:txBody>
          <a:bodyPr/>
          <a:lstStyle/>
          <a:p>
            <a:fld id="{1A71A39D-3BBA-44EB-98D5-2D6213CEBC75}" type="slidenum">
              <a:rPr lang="en-CA" smtClean="0">
                <a:solidFill>
                  <a:prstClr val="black"/>
                </a:solidFill>
              </a:rPr>
              <a:pPr/>
              <a:t>30</a:t>
            </a:fld>
            <a:endParaRPr lang="en-CA">
              <a:solidFill>
                <a:prstClr val="black"/>
              </a:solidFill>
            </a:endParaRPr>
          </a:p>
        </p:txBody>
      </p:sp>
    </p:spTree>
    <p:extLst>
      <p:ext uri="{BB962C8B-B14F-4D97-AF65-F5344CB8AC3E}">
        <p14:creationId xmlns:p14="http://schemas.microsoft.com/office/powerpoint/2010/main" val="238425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hangingPunct="0">
              <a:lnSpc>
                <a:spcPts val="1800"/>
              </a:lnSpc>
              <a:spcBef>
                <a:spcPts val="0"/>
              </a:spcBef>
              <a:spcAft>
                <a:spcPts val="600"/>
              </a:spcAft>
            </a:pPr>
            <a:r>
              <a:rPr lang="en-CA" sz="1800" dirty="0">
                <a:effectLst/>
                <a:latin typeface="Arial" panose="020B0604020202020204" pitchFamily="34" charset="0"/>
                <a:ea typeface="Arial" panose="020B0604020202020204" pitchFamily="34" charset="0"/>
                <a:cs typeface="Bell MT" panose="02020503060305020303" pitchFamily="18" charset="0"/>
              </a:rPr>
              <a:t>George is a lot like all of us.</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CA" sz="1800" dirty="0">
                <a:effectLst/>
                <a:latin typeface="Arial" panose="020B0604020202020204" pitchFamily="34" charset="0"/>
                <a:ea typeface="Arial" panose="020B0604020202020204" pitchFamily="34" charset="0"/>
                <a:cs typeface="Bell MT" panose="02020503060305020303" pitchFamily="18" charset="0"/>
              </a:rPr>
              <a:t>George goes about his life like most of the rest of us.</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CA" sz="1800" dirty="0">
                <a:effectLst/>
                <a:latin typeface="Arial" panose="020B0604020202020204" pitchFamily="34" charset="0"/>
                <a:ea typeface="Arial" panose="020B0604020202020204" pitchFamily="34" charset="0"/>
                <a:cs typeface="Bell MT" panose="02020503060305020303" pitchFamily="18" charset="0"/>
              </a:rPr>
              <a:t>One of the things that does make George a bit different from many other people though, is George loves God.</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CA" sz="1800" dirty="0">
                <a:effectLst/>
                <a:latin typeface="Arial" panose="020B0604020202020204" pitchFamily="34" charset="0"/>
                <a:ea typeface="Arial" panose="020B0604020202020204" pitchFamily="34" charset="0"/>
                <a:cs typeface="Bell MT" panose="02020503060305020303" pitchFamily="18" charset="0"/>
              </a:rPr>
              <a:t>George takes seriously the command of Jesus to </a:t>
            </a:r>
            <a:r>
              <a:rPr lang="en-GB" sz="1800" dirty="0">
                <a:effectLst/>
                <a:latin typeface="Arial" panose="020B0604020202020204" pitchFamily="34" charset="0"/>
                <a:ea typeface="Arial" panose="020B0604020202020204" pitchFamily="34" charset="0"/>
                <a:cs typeface="Bell MT" panose="02020503060305020303" pitchFamily="18" charset="0"/>
              </a:rPr>
              <a:t>love God with everything you are:  </a:t>
            </a:r>
            <a:r>
              <a:rPr lang="en-CA" sz="1800" dirty="0">
                <a:effectLst/>
                <a:latin typeface="Arial" panose="020B0604020202020204" pitchFamily="34" charset="0"/>
                <a:ea typeface="Arial" panose="020B0604020202020204" pitchFamily="34" charset="0"/>
                <a:cs typeface="Bell MT" panose="02020503060305020303" pitchFamily="18" charset="0"/>
              </a:rPr>
              <a:t>Heart, soul, and mind.  George loves God.  </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It makes George feel pretty good to know that God loves him; to think about all the things that God has done for George because God loves George.</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342900" marR="0" lvl="0" indent="-342900" hangingPunct="0">
              <a:lnSpc>
                <a:spcPts val="1800"/>
              </a:lnSpc>
              <a:spcBef>
                <a:spcPts val="0"/>
              </a:spcBef>
              <a:spcAft>
                <a:spcPts val="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Bell MT" panose="02020503060305020303" pitchFamily="18" charset="0"/>
              </a:rPr>
              <a:t>God created George.</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342900" marR="0" lvl="0" indent="-342900" hangingPunct="0">
              <a:lnSpc>
                <a:spcPts val="1800"/>
              </a:lnSpc>
              <a:spcBef>
                <a:spcPts val="0"/>
              </a:spcBef>
              <a:spcAft>
                <a:spcPts val="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Bell MT" panose="02020503060305020303" pitchFamily="18" charset="0"/>
              </a:rPr>
              <a:t>God loves George.</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342900" marR="0" lvl="0" indent="-342900" hangingPunct="0">
              <a:lnSpc>
                <a:spcPts val="1800"/>
              </a:lnSpc>
              <a:spcBef>
                <a:spcPts val="0"/>
              </a:spcBef>
              <a:spcAft>
                <a:spcPts val="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Bell MT" panose="02020503060305020303" pitchFamily="18" charset="0"/>
              </a:rPr>
              <a:t>God came to be with George in Jesus.</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342900" marR="0" lvl="0" indent="-342900" hangingPunct="0">
              <a:lnSpc>
                <a:spcPts val="1800"/>
              </a:lnSpc>
              <a:spcBef>
                <a:spcPts val="0"/>
              </a:spcBef>
              <a:spcAft>
                <a:spcPts val="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Bell MT" panose="02020503060305020303" pitchFamily="18" charset="0"/>
              </a:rPr>
              <a:t>God forgives George and renews George.</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342900" marR="0" lvl="0" indent="-342900" hangingPunct="0">
              <a:lnSpc>
                <a:spcPts val="1800"/>
              </a:lnSpc>
              <a:spcBef>
                <a:spcPts val="0"/>
              </a:spcBef>
              <a:spcAft>
                <a:spcPts val="60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Bell MT" panose="02020503060305020303" pitchFamily="18" charset="0"/>
              </a:rPr>
              <a:t>God shares with George everything that George has.</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Yup, George loves God.</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And because George loves God, George spends some of his time on a regular basis:</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342900" marR="0" lvl="0" indent="-342900" hangingPunct="0">
              <a:lnSpc>
                <a:spcPts val="1800"/>
              </a:lnSpc>
              <a:spcBef>
                <a:spcPts val="0"/>
              </a:spcBef>
              <a:spcAft>
                <a:spcPts val="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Bell MT" panose="02020503060305020303" pitchFamily="18" charset="0"/>
              </a:rPr>
              <a:t>Praying –spending time in God’s presence.</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342900" marR="0" lvl="0" indent="-342900" hangingPunct="0">
              <a:lnSpc>
                <a:spcPts val="1800"/>
              </a:lnSpc>
              <a:spcBef>
                <a:spcPts val="0"/>
              </a:spcBef>
              <a:spcAft>
                <a:spcPts val="60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Bell MT" panose="02020503060305020303" pitchFamily="18" charset="0"/>
              </a:rPr>
              <a:t>Reading scripture –learning about God’s relationship with people.</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But George doesn’t stop there.  George also takes seriously </a:t>
            </a:r>
            <a:r>
              <a:rPr lang="en-CA" sz="1800" dirty="0">
                <a:effectLst/>
                <a:latin typeface="Arial" panose="020B0604020202020204" pitchFamily="34" charset="0"/>
                <a:ea typeface="Arial" panose="020B0604020202020204" pitchFamily="34" charset="0"/>
                <a:cs typeface="Bell MT" panose="02020503060305020303" pitchFamily="18" charset="0"/>
              </a:rPr>
              <a:t>the command of Jesus to </a:t>
            </a:r>
            <a:r>
              <a:rPr lang="en-GB" sz="1800" dirty="0">
                <a:effectLst/>
                <a:latin typeface="Arial" panose="020B0604020202020204" pitchFamily="34" charset="0"/>
                <a:ea typeface="Arial" panose="020B0604020202020204" pitchFamily="34" charset="0"/>
                <a:cs typeface="Bell MT" panose="02020503060305020303" pitchFamily="18" charset="0"/>
              </a:rPr>
              <a:t>love your neighbour as yourself.</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George believes that God loves other people just as much as God loves George.  George doesn’t always understand that, but he believes it none the less.</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So when you watch George, you often might see him:</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342900" marR="0" lvl="0" indent="-342900" hangingPunct="0">
              <a:lnSpc>
                <a:spcPts val="1800"/>
              </a:lnSpc>
              <a:spcBef>
                <a:spcPts val="0"/>
              </a:spcBef>
              <a:spcAft>
                <a:spcPts val="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Bell MT" panose="02020503060305020303" pitchFamily="18" charset="0"/>
              </a:rPr>
              <a:t>Participate in a Christian community – George comes to worship regularly and helps out around his church.</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342900" marR="0" lvl="0" indent="-342900" hangingPunct="0">
              <a:lnSpc>
                <a:spcPts val="1800"/>
              </a:lnSpc>
              <a:spcBef>
                <a:spcPts val="0"/>
              </a:spcBef>
              <a:spcAft>
                <a:spcPts val="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Bell MT" panose="02020503060305020303" pitchFamily="18" charset="0"/>
              </a:rPr>
              <a:t>Serve &amp; help the people around him.</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342900" marR="0" lvl="0" indent="-342900" hangingPunct="0">
              <a:lnSpc>
                <a:spcPts val="1800"/>
              </a:lnSpc>
              <a:spcBef>
                <a:spcPts val="0"/>
              </a:spcBef>
              <a:spcAft>
                <a:spcPts val="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Bell MT" panose="02020503060305020303" pitchFamily="18" charset="0"/>
              </a:rPr>
              <a:t>Give generously – George knows it’s important both to his faith life and to his church to share from what God has shared with him.</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342900" marR="0" lvl="0" indent="-342900" hangingPunct="0">
              <a:lnSpc>
                <a:spcPts val="1800"/>
              </a:lnSpc>
              <a:spcBef>
                <a:spcPts val="0"/>
              </a:spcBef>
              <a:spcAft>
                <a:spcPts val="600"/>
              </a:spcAft>
              <a:buFont typeface="Symbol" panose="05050102010706020507" pitchFamily="18" charset="2"/>
              <a:buChar char=""/>
            </a:pPr>
            <a:r>
              <a:rPr lang="en-CA" sz="1800" dirty="0">
                <a:effectLst/>
                <a:latin typeface="Arial" panose="020B0604020202020204" pitchFamily="34" charset="0"/>
                <a:ea typeface="Arial" panose="020B0604020202020204" pitchFamily="34" charset="0"/>
                <a:cs typeface="Bell MT" panose="02020503060305020303" pitchFamily="18" charset="0"/>
              </a:rPr>
              <a:t>Tell people about God’s love for </a:t>
            </a:r>
            <a:r>
              <a:rPr lang="en-GB" sz="1800" dirty="0">
                <a:effectLst/>
                <a:latin typeface="Arial" panose="020B0604020202020204" pitchFamily="34" charset="0"/>
                <a:ea typeface="Arial" panose="020B0604020202020204" pitchFamily="34" charset="0"/>
                <a:cs typeface="Bell MT" panose="02020503060305020303" pitchFamily="18" charset="0"/>
              </a:rPr>
              <a:t>them</a:t>
            </a:r>
            <a:r>
              <a:rPr lang="en-CA" sz="1800" dirty="0">
                <a:effectLst/>
                <a:latin typeface="Arial" panose="020B0604020202020204" pitchFamily="34" charset="0"/>
                <a:ea typeface="Arial" panose="020B0604020202020204" pitchFamily="34" charset="0"/>
                <a:cs typeface="Bell MT" panose="02020503060305020303" pitchFamily="18" charset="0"/>
              </a:rPr>
              <a:t> &amp; invite them to join him.</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CA" sz="1800" dirty="0">
                <a:effectLst/>
                <a:latin typeface="Arial" panose="020B0604020202020204" pitchFamily="34" charset="0"/>
                <a:ea typeface="Arial" panose="020B0604020202020204" pitchFamily="34" charset="0"/>
                <a:cs typeface="Bell MT" panose="02020503060305020303" pitchFamily="18" charset="0"/>
              </a:rPr>
              <a:t> </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CA" sz="1800" dirty="0">
                <a:effectLst/>
                <a:latin typeface="Arial" panose="020B0604020202020204" pitchFamily="34" charset="0"/>
                <a:ea typeface="Arial" panose="020B0604020202020204" pitchFamily="34" charset="0"/>
                <a:cs typeface="Bell MT" panose="02020503060305020303" pitchFamily="18" charset="0"/>
              </a:rPr>
              <a:t>So this is George.</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CA" sz="1800" dirty="0">
                <a:effectLst/>
                <a:latin typeface="Arial" panose="020B0604020202020204" pitchFamily="34" charset="0"/>
                <a:ea typeface="Arial" panose="020B0604020202020204" pitchFamily="34" charset="0"/>
                <a:cs typeface="Bell MT" panose="02020503060305020303" pitchFamily="18" charset="0"/>
              </a:rPr>
              <a:t>And this is George’s bubble.  [slide: add circle around George on screen]</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4</a:t>
            </a:fld>
            <a:endParaRPr lang="en-CA"/>
          </a:p>
        </p:txBody>
      </p:sp>
    </p:spTree>
    <p:extLst>
      <p:ext uri="{BB962C8B-B14F-4D97-AF65-F5344CB8AC3E}">
        <p14:creationId xmlns:p14="http://schemas.microsoft.com/office/powerpoint/2010/main" val="271675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Arial" panose="020B0604020202020204" pitchFamily="34" charset="0"/>
                <a:ea typeface="Times New Roman" panose="02020603050405020304" pitchFamily="18" charset="0"/>
                <a:cs typeface="Bell MT" panose="02020503060305020303" pitchFamily="18" charset="0"/>
              </a:rPr>
              <a:t>Inside George’s bubble are all the people that he meets and all the places that he goes, [slide: add people inside bubble] </a:t>
            </a:r>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5</a:t>
            </a:fld>
            <a:endParaRPr lang="en-CA"/>
          </a:p>
        </p:txBody>
      </p:sp>
    </p:spTree>
    <p:extLst>
      <p:ext uri="{BB962C8B-B14F-4D97-AF65-F5344CB8AC3E}">
        <p14:creationId xmlns:p14="http://schemas.microsoft.com/office/powerpoint/2010/main" val="162881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hangingPunct="0">
              <a:lnSpc>
                <a:spcPts val="1800"/>
              </a:lnSpc>
              <a:spcBef>
                <a:spcPts val="0"/>
              </a:spcBef>
              <a:spcAft>
                <a:spcPts val="600"/>
              </a:spcAft>
            </a:pPr>
            <a:r>
              <a:rPr lang="en-CA" sz="1800" dirty="0">
                <a:effectLst/>
                <a:latin typeface="Arial" panose="020B0604020202020204" pitchFamily="34" charset="0"/>
                <a:ea typeface="Arial" panose="020B0604020202020204" pitchFamily="34" charset="0"/>
                <a:cs typeface="Bell MT" panose="02020503060305020303" pitchFamily="18" charset="0"/>
              </a:rPr>
              <a:t>where he loves God </a:t>
            </a:r>
            <a:r>
              <a:rPr lang="en-GB" sz="1800" dirty="0">
                <a:effectLst/>
                <a:latin typeface="Arial" panose="020B0604020202020204" pitchFamily="34" charset="0"/>
                <a:ea typeface="Arial" panose="020B0604020202020204" pitchFamily="34" charset="0"/>
                <a:cs typeface="Bell MT" panose="02020503060305020303" pitchFamily="18" charset="0"/>
              </a:rPr>
              <a:t>with everything he is and loves his neighbour as himself.</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 </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r>
              <a:rPr lang="en-CA" sz="1800" dirty="0">
                <a:effectLst/>
                <a:latin typeface="Arial" panose="020B0604020202020204" pitchFamily="34" charset="0"/>
                <a:ea typeface="Times New Roman" panose="02020603050405020304" pitchFamily="18" charset="0"/>
                <a:cs typeface="Bell MT" panose="02020503060305020303" pitchFamily="18" charset="0"/>
              </a:rPr>
              <a:t>But George has a problem.  Along the way, George has noticed that there are lots of other people outside his bubble [slide: add background of other people outside bubble] </a:t>
            </a:r>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6</a:t>
            </a:fld>
            <a:endParaRPr lang="en-CA"/>
          </a:p>
        </p:txBody>
      </p:sp>
    </p:spTree>
    <p:extLst>
      <p:ext uri="{BB962C8B-B14F-4D97-AF65-F5344CB8AC3E}">
        <p14:creationId xmlns:p14="http://schemas.microsoft.com/office/powerpoint/2010/main" val="1161129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who also need to know God loves them and need loving themselves.</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This bothers George, because he knows how good it feels to love God and love other people, and he wants everyone to feel that good and be loved, but he is only one person and can only do so much.</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So George thinks about this and prays about this and George comes up with a solution.</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“If I can only do so much, by myself,” thinks George, “then I need some help.”</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pPr marL="0" marR="0" indent="228600" hangingPunct="0">
              <a:lnSpc>
                <a:spcPts val="1800"/>
              </a:lnSpc>
              <a:spcBef>
                <a:spcPts val="0"/>
              </a:spcBef>
              <a:spcAft>
                <a:spcPts val="600"/>
              </a:spcAft>
            </a:pPr>
            <a:r>
              <a:rPr lang="en-GB" sz="1800" dirty="0">
                <a:effectLst/>
                <a:latin typeface="Arial" panose="020B0604020202020204" pitchFamily="34" charset="0"/>
                <a:ea typeface="Arial" panose="020B0604020202020204" pitchFamily="34" charset="0"/>
                <a:cs typeface="Bell MT" panose="02020503060305020303" pitchFamily="18" charset="0"/>
              </a:rPr>
              <a:t>[slide: white screen]</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7</a:t>
            </a:fld>
            <a:endParaRPr lang="en-CA"/>
          </a:p>
        </p:txBody>
      </p:sp>
    </p:spTree>
    <p:extLst>
      <p:ext uri="{BB962C8B-B14F-4D97-AF65-F5344CB8AC3E}">
        <p14:creationId xmlns:p14="http://schemas.microsoft.com/office/powerpoint/2010/main" val="4013772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cs typeface="Bell MT" panose="02020503060305020303" pitchFamily="18" charset="0"/>
              </a:rPr>
              <a:t>Now this is Florence.  </a:t>
            </a:r>
            <a:r>
              <a:rPr lang="en-CA" sz="1800" dirty="0">
                <a:effectLst/>
                <a:latin typeface="Arial" panose="020B0604020202020204" pitchFamily="34" charset="0"/>
                <a:ea typeface="Arial" panose="020B0604020202020204" pitchFamily="34" charset="0"/>
                <a:cs typeface="Bell MT" panose="02020503060305020303" pitchFamily="18" charset="0"/>
              </a:rPr>
              <a:t>[slide: picture on screen]</a:t>
            </a:r>
            <a:endParaRPr lang="en-US" sz="1800" dirty="0">
              <a:effectLst/>
              <a:latin typeface="Arial" panose="020B0604020202020204" pitchFamily="34" charset="0"/>
              <a:ea typeface="Arial" panose="020B0604020202020204" pitchFamily="34" charset="0"/>
              <a:cs typeface="Bell MT" panose="02020503060305020303" pitchFamily="18" charset="0"/>
            </a:endParaRPr>
          </a:p>
          <a:p>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8</a:t>
            </a:fld>
            <a:endParaRPr lang="en-CA"/>
          </a:p>
        </p:txBody>
      </p:sp>
    </p:spTree>
    <p:extLst>
      <p:ext uri="{BB962C8B-B14F-4D97-AF65-F5344CB8AC3E}">
        <p14:creationId xmlns:p14="http://schemas.microsoft.com/office/powerpoint/2010/main" val="2499427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Arial" panose="020B0604020202020204" pitchFamily="34" charset="0"/>
                <a:ea typeface="Times New Roman" panose="02020603050405020304" pitchFamily="18" charset="0"/>
                <a:cs typeface="Bell MT" panose="02020503060305020303" pitchFamily="18" charset="0"/>
              </a:rPr>
              <a:t>Florence is a lot like George [slide: add George] </a:t>
            </a:r>
            <a:endParaRPr lang="en-US" dirty="0"/>
          </a:p>
        </p:txBody>
      </p:sp>
      <p:sp>
        <p:nvSpPr>
          <p:cNvPr id="4" name="Slide Number Placeholder 3"/>
          <p:cNvSpPr>
            <a:spLocks noGrp="1"/>
          </p:cNvSpPr>
          <p:nvPr>
            <p:ph type="sldNum" sz="quarter" idx="5"/>
          </p:nvPr>
        </p:nvSpPr>
        <p:spPr/>
        <p:txBody>
          <a:bodyPr/>
          <a:lstStyle/>
          <a:p>
            <a:fld id="{9A7AED28-B336-4BA3-B96F-DD7ECDDE86DB}" type="slidenum">
              <a:rPr lang="en-CA" smtClean="0"/>
              <a:t>9</a:t>
            </a:fld>
            <a:endParaRPr lang="en-CA"/>
          </a:p>
        </p:txBody>
      </p:sp>
    </p:spTree>
    <p:extLst>
      <p:ext uri="{BB962C8B-B14F-4D97-AF65-F5344CB8AC3E}">
        <p14:creationId xmlns:p14="http://schemas.microsoft.com/office/powerpoint/2010/main" val="36821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137841F-F3B8-414E-A384-AFE6298472E8}" type="datetimeFigureOut">
              <a:rPr lang="en-CA" smtClean="0"/>
              <a:t>2024-02-05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D5B9A7-1E92-466C-A6C8-E42A13F0A1EB}" type="slidenum">
              <a:rPr lang="en-CA" smtClean="0"/>
              <a:t>‹#›</a:t>
            </a:fld>
            <a:endParaRPr lang="en-CA"/>
          </a:p>
        </p:txBody>
      </p:sp>
    </p:spTree>
    <p:extLst>
      <p:ext uri="{BB962C8B-B14F-4D97-AF65-F5344CB8AC3E}">
        <p14:creationId xmlns:p14="http://schemas.microsoft.com/office/powerpoint/2010/main" val="353723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137841F-F3B8-414E-A384-AFE6298472E8}" type="datetimeFigureOut">
              <a:rPr lang="en-CA" smtClean="0"/>
              <a:t>2024-02-05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D5B9A7-1E92-466C-A6C8-E42A13F0A1EB}" type="slidenum">
              <a:rPr lang="en-CA" smtClean="0"/>
              <a:t>‹#›</a:t>
            </a:fld>
            <a:endParaRPr lang="en-CA"/>
          </a:p>
        </p:txBody>
      </p:sp>
    </p:spTree>
    <p:extLst>
      <p:ext uri="{BB962C8B-B14F-4D97-AF65-F5344CB8AC3E}">
        <p14:creationId xmlns:p14="http://schemas.microsoft.com/office/powerpoint/2010/main" val="71668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137841F-F3B8-414E-A384-AFE6298472E8}" type="datetimeFigureOut">
              <a:rPr lang="en-CA" smtClean="0"/>
              <a:t>2024-02-05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D5B9A7-1E92-466C-A6C8-E42A13F0A1EB}" type="slidenum">
              <a:rPr lang="en-CA" smtClean="0"/>
              <a:t>‹#›</a:t>
            </a:fld>
            <a:endParaRPr lang="en-CA"/>
          </a:p>
        </p:txBody>
      </p:sp>
    </p:spTree>
    <p:extLst>
      <p:ext uri="{BB962C8B-B14F-4D97-AF65-F5344CB8AC3E}">
        <p14:creationId xmlns:p14="http://schemas.microsoft.com/office/powerpoint/2010/main" val="335634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137841F-F3B8-414E-A384-AFE6298472E8}" type="datetimeFigureOut">
              <a:rPr lang="en-CA" smtClean="0"/>
              <a:t>2024-02-05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D5B9A7-1E92-466C-A6C8-E42A13F0A1EB}" type="slidenum">
              <a:rPr lang="en-CA" smtClean="0"/>
              <a:t>‹#›</a:t>
            </a:fld>
            <a:endParaRPr lang="en-CA"/>
          </a:p>
        </p:txBody>
      </p:sp>
    </p:spTree>
    <p:extLst>
      <p:ext uri="{BB962C8B-B14F-4D97-AF65-F5344CB8AC3E}">
        <p14:creationId xmlns:p14="http://schemas.microsoft.com/office/powerpoint/2010/main" val="52217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37841F-F3B8-414E-A384-AFE6298472E8}" type="datetimeFigureOut">
              <a:rPr lang="en-CA" smtClean="0"/>
              <a:t>2024-02-05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D5B9A7-1E92-466C-A6C8-E42A13F0A1EB}" type="slidenum">
              <a:rPr lang="en-CA" smtClean="0"/>
              <a:t>‹#›</a:t>
            </a:fld>
            <a:endParaRPr lang="en-CA"/>
          </a:p>
        </p:txBody>
      </p:sp>
    </p:spTree>
    <p:extLst>
      <p:ext uri="{BB962C8B-B14F-4D97-AF65-F5344CB8AC3E}">
        <p14:creationId xmlns:p14="http://schemas.microsoft.com/office/powerpoint/2010/main" val="370145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137841F-F3B8-414E-A384-AFE6298472E8}" type="datetimeFigureOut">
              <a:rPr lang="en-CA" smtClean="0"/>
              <a:t>2024-02-05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ED5B9A7-1E92-466C-A6C8-E42A13F0A1EB}" type="slidenum">
              <a:rPr lang="en-CA" smtClean="0"/>
              <a:t>‹#›</a:t>
            </a:fld>
            <a:endParaRPr lang="en-CA"/>
          </a:p>
        </p:txBody>
      </p:sp>
    </p:spTree>
    <p:extLst>
      <p:ext uri="{BB962C8B-B14F-4D97-AF65-F5344CB8AC3E}">
        <p14:creationId xmlns:p14="http://schemas.microsoft.com/office/powerpoint/2010/main" val="427188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137841F-F3B8-414E-A384-AFE6298472E8}" type="datetimeFigureOut">
              <a:rPr lang="en-CA" smtClean="0"/>
              <a:t>2024-02-05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ED5B9A7-1E92-466C-A6C8-E42A13F0A1EB}" type="slidenum">
              <a:rPr lang="en-CA" smtClean="0"/>
              <a:t>‹#›</a:t>
            </a:fld>
            <a:endParaRPr lang="en-CA"/>
          </a:p>
        </p:txBody>
      </p:sp>
    </p:spTree>
    <p:extLst>
      <p:ext uri="{BB962C8B-B14F-4D97-AF65-F5344CB8AC3E}">
        <p14:creationId xmlns:p14="http://schemas.microsoft.com/office/powerpoint/2010/main" val="336895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137841F-F3B8-414E-A384-AFE6298472E8}" type="datetimeFigureOut">
              <a:rPr lang="en-CA" smtClean="0"/>
              <a:t>2024-02-05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ED5B9A7-1E92-466C-A6C8-E42A13F0A1EB}" type="slidenum">
              <a:rPr lang="en-CA" smtClean="0"/>
              <a:t>‹#›</a:t>
            </a:fld>
            <a:endParaRPr lang="en-CA"/>
          </a:p>
        </p:txBody>
      </p:sp>
    </p:spTree>
    <p:extLst>
      <p:ext uri="{BB962C8B-B14F-4D97-AF65-F5344CB8AC3E}">
        <p14:creationId xmlns:p14="http://schemas.microsoft.com/office/powerpoint/2010/main" val="346332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7841F-F3B8-414E-A384-AFE6298472E8}" type="datetimeFigureOut">
              <a:rPr lang="en-CA" smtClean="0"/>
              <a:t>2024-02-05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ED5B9A7-1E92-466C-A6C8-E42A13F0A1EB}" type="slidenum">
              <a:rPr lang="en-CA" smtClean="0"/>
              <a:t>‹#›</a:t>
            </a:fld>
            <a:endParaRPr lang="en-CA"/>
          </a:p>
        </p:txBody>
      </p:sp>
    </p:spTree>
    <p:extLst>
      <p:ext uri="{BB962C8B-B14F-4D97-AF65-F5344CB8AC3E}">
        <p14:creationId xmlns:p14="http://schemas.microsoft.com/office/powerpoint/2010/main" val="73142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37841F-F3B8-414E-A384-AFE6298472E8}" type="datetimeFigureOut">
              <a:rPr lang="en-CA" smtClean="0"/>
              <a:t>2024-02-05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ED5B9A7-1E92-466C-A6C8-E42A13F0A1EB}" type="slidenum">
              <a:rPr lang="en-CA" smtClean="0"/>
              <a:t>‹#›</a:t>
            </a:fld>
            <a:endParaRPr lang="en-CA"/>
          </a:p>
        </p:txBody>
      </p:sp>
    </p:spTree>
    <p:extLst>
      <p:ext uri="{BB962C8B-B14F-4D97-AF65-F5344CB8AC3E}">
        <p14:creationId xmlns:p14="http://schemas.microsoft.com/office/powerpoint/2010/main" val="296367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37841F-F3B8-414E-A384-AFE6298472E8}" type="datetimeFigureOut">
              <a:rPr lang="en-CA" smtClean="0"/>
              <a:t>2024-02-05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ED5B9A7-1E92-466C-A6C8-E42A13F0A1EB}" type="slidenum">
              <a:rPr lang="en-CA" smtClean="0"/>
              <a:t>‹#›</a:t>
            </a:fld>
            <a:endParaRPr lang="en-CA"/>
          </a:p>
        </p:txBody>
      </p:sp>
    </p:spTree>
    <p:extLst>
      <p:ext uri="{BB962C8B-B14F-4D97-AF65-F5344CB8AC3E}">
        <p14:creationId xmlns:p14="http://schemas.microsoft.com/office/powerpoint/2010/main" val="379696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7841F-F3B8-414E-A384-AFE6298472E8}" type="datetimeFigureOut">
              <a:rPr lang="en-CA" smtClean="0"/>
              <a:t>2024-02-05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5B9A7-1E92-466C-A6C8-E42A13F0A1EB}" type="slidenum">
              <a:rPr lang="en-CA" smtClean="0"/>
              <a:t>‹#›</a:t>
            </a:fld>
            <a:endParaRPr lang="en-CA"/>
          </a:p>
        </p:txBody>
      </p:sp>
    </p:spTree>
    <p:extLst>
      <p:ext uri="{BB962C8B-B14F-4D97-AF65-F5344CB8AC3E}">
        <p14:creationId xmlns:p14="http://schemas.microsoft.com/office/powerpoint/2010/main" val="3576779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1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2.png"/><Relationship Id="rId1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3.png"/><Relationship Id="rId1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12.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2.png"/><Relationship Id="rId1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3.png"/><Relationship Id="rId1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13.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2.png"/><Relationship Id="rId1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3.png"/><Relationship Id="rId1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png"/><Relationship Id="rId1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png"/><Relationship Id="rId17" Type="http://schemas.openxmlformats.org/officeDocument/2006/relationships/image" Target="../media/image4.png"/><Relationship Id="rId2" Type="http://schemas.openxmlformats.org/officeDocument/2006/relationships/notesSlide" Target="../notesSlides/notesSlide17.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png"/><Relationship Id="rId1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png"/><Relationship Id="rId17" Type="http://schemas.openxmlformats.org/officeDocument/2006/relationships/image" Target="../media/image4.png"/><Relationship Id="rId2" Type="http://schemas.openxmlformats.org/officeDocument/2006/relationships/notesSlide" Target="../notesSlides/notesSlide18.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png"/><Relationship Id="rId1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png"/><Relationship Id="rId17" Type="http://schemas.openxmlformats.org/officeDocument/2006/relationships/image" Target="../media/image4.png"/><Relationship Id="rId2" Type="http://schemas.openxmlformats.org/officeDocument/2006/relationships/notesSlide" Target="../notesSlides/notesSlide19.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png"/><Relationship Id="rId18" Type="http://schemas.openxmlformats.org/officeDocument/2006/relationships/image" Target="../media/image18.png"/><Relationship Id="rId3" Type="http://schemas.openxmlformats.org/officeDocument/2006/relationships/image" Target="../media/image2.png"/><Relationship Id="rId21"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1.png"/><Relationship Id="rId17" Type="http://schemas.openxmlformats.org/officeDocument/2006/relationships/image" Target="../media/image4.png"/><Relationship Id="rId2" Type="http://schemas.openxmlformats.org/officeDocument/2006/relationships/notesSlide" Target="../notesSlides/notesSlide20.xml"/><Relationship Id="rId16" Type="http://schemas.openxmlformats.org/officeDocument/2006/relationships/image" Target="../media/image3.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7.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png"/><Relationship Id="rId18" Type="http://schemas.openxmlformats.org/officeDocument/2006/relationships/image" Target="../media/image18.png"/><Relationship Id="rId3" Type="http://schemas.openxmlformats.org/officeDocument/2006/relationships/image" Target="../media/image2.png"/><Relationship Id="rId21"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1.png"/><Relationship Id="rId17" Type="http://schemas.openxmlformats.org/officeDocument/2006/relationships/image" Target="../media/image4.png"/><Relationship Id="rId2" Type="http://schemas.openxmlformats.org/officeDocument/2006/relationships/notesSlide" Target="../notesSlides/notesSlide21.xml"/><Relationship Id="rId16" Type="http://schemas.openxmlformats.org/officeDocument/2006/relationships/image" Target="../media/image3.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7.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9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863" y="1517905"/>
            <a:ext cx="2603462" cy="33845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9663" y="2073998"/>
            <a:ext cx="2991778" cy="2991778"/>
          </a:xfrm>
          <a:prstGeom prst="rect">
            <a:avLst/>
          </a:prstGeom>
        </p:spPr>
      </p:pic>
    </p:spTree>
    <p:extLst>
      <p:ext uri="{BB962C8B-B14F-4D97-AF65-F5344CB8AC3E}">
        <p14:creationId xmlns:p14="http://schemas.microsoft.com/office/powerpoint/2010/main" val="376864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7250" y="1009717"/>
            <a:ext cx="1153357" cy="11464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218" y="5224720"/>
            <a:ext cx="1270469" cy="127046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6061" y="187725"/>
            <a:ext cx="1270469" cy="127046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7832" y="5358102"/>
            <a:ext cx="1270469" cy="1270469"/>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0548" y="4499548"/>
            <a:ext cx="1270469" cy="1270469"/>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49997" y="426365"/>
            <a:ext cx="1016375" cy="1016375"/>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2292" y="3465576"/>
            <a:ext cx="1016375" cy="1016375"/>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27577" y="306457"/>
            <a:ext cx="1016375" cy="1016375"/>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60710" y="2249075"/>
            <a:ext cx="1016375" cy="1016375"/>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80033" y="5351768"/>
            <a:ext cx="1016375" cy="1016375"/>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10401" y="5134783"/>
            <a:ext cx="1016375" cy="1016375"/>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9863" y="1517905"/>
            <a:ext cx="2603462" cy="3384500"/>
          </a:xfrm>
          <a:prstGeom prst="rect">
            <a:avLst/>
          </a:prstGeom>
        </p:spPr>
      </p:pic>
      <p:sp>
        <p:nvSpPr>
          <p:cNvPr id="13" name="Oval 12"/>
          <p:cNvSpPr/>
          <p:nvPr/>
        </p:nvSpPr>
        <p:spPr>
          <a:xfrm>
            <a:off x="310896" y="566928"/>
            <a:ext cx="5568035" cy="579729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70418" y="1793275"/>
            <a:ext cx="1127395" cy="1132815"/>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29663" y="2073998"/>
            <a:ext cx="2991778" cy="2991778"/>
          </a:xfrm>
          <a:prstGeom prst="rect">
            <a:avLst/>
          </a:prstGeom>
        </p:spPr>
      </p:pic>
      <p:sp>
        <p:nvSpPr>
          <p:cNvPr id="19" name="Oval 18"/>
          <p:cNvSpPr/>
          <p:nvPr/>
        </p:nvSpPr>
        <p:spPr>
          <a:xfrm>
            <a:off x="6431252" y="822960"/>
            <a:ext cx="5565675" cy="579729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6627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7250" y="1009717"/>
            <a:ext cx="1153357" cy="11464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218" y="5224720"/>
            <a:ext cx="1270469" cy="127046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6061" y="187725"/>
            <a:ext cx="1270469" cy="127046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7832" y="5358102"/>
            <a:ext cx="1270469" cy="1270469"/>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0548" y="4499548"/>
            <a:ext cx="1270469" cy="1270469"/>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49997" y="426365"/>
            <a:ext cx="1016375" cy="1016375"/>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2292" y="3465576"/>
            <a:ext cx="1016375" cy="1016375"/>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27577" y="306457"/>
            <a:ext cx="1016375" cy="1016375"/>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60710" y="2249075"/>
            <a:ext cx="1016375" cy="1016375"/>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80033" y="5351768"/>
            <a:ext cx="1016375" cy="1016375"/>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10401" y="5134783"/>
            <a:ext cx="1016375" cy="1016375"/>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9863" y="1517905"/>
            <a:ext cx="2603462" cy="3384500"/>
          </a:xfrm>
          <a:prstGeom prst="rect">
            <a:avLst/>
          </a:prstGeom>
        </p:spPr>
      </p:pic>
      <p:sp>
        <p:nvSpPr>
          <p:cNvPr id="13" name="Oval 12"/>
          <p:cNvSpPr/>
          <p:nvPr/>
        </p:nvSpPr>
        <p:spPr>
          <a:xfrm>
            <a:off x="310896" y="566928"/>
            <a:ext cx="5568035" cy="579729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70418" y="1793275"/>
            <a:ext cx="1127395" cy="1132815"/>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29663" y="2073998"/>
            <a:ext cx="2991778" cy="2991778"/>
          </a:xfrm>
          <a:prstGeom prst="rect">
            <a:avLst/>
          </a:prstGeom>
        </p:spPr>
      </p:pic>
      <p:sp>
        <p:nvSpPr>
          <p:cNvPr id="19" name="Oval 18"/>
          <p:cNvSpPr/>
          <p:nvPr/>
        </p:nvSpPr>
        <p:spPr>
          <a:xfrm>
            <a:off x="6431252" y="822960"/>
            <a:ext cx="5565675" cy="579729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310896" y="187725"/>
            <a:ext cx="11686031" cy="644084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7484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063" y="1528402"/>
            <a:ext cx="859194" cy="854048"/>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090" y="163081"/>
            <a:ext cx="946436" cy="94643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8618" y="4668371"/>
            <a:ext cx="946436" cy="94643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8617" y="916059"/>
            <a:ext cx="946436" cy="94643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5270" y="4767734"/>
            <a:ext cx="946436" cy="946436"/>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3579" y="4128153"/>
            <a:ext cx="946436" cy="946436"/>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52313" y="1093834"/>
            <a:ext cx="757149" cy="757149"/>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52502" y="3357896"/>
            <a:ext cx="757149" cy="757149"/>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04800" y="1004508"/>
            <a:ext cx="757149" cy="757149"/>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76452" y="2451663"/>
            <a:ext cx="757149" cy="757149"/>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71402" y="4763015"/>
            <a:ext cx="757149" cy="757149"/>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31648" y="4601372"/>
            <a:ext cx="757149" cy="757149"/>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55109" y="1906977"/>
            <a:ext cx="1939450" cy="2521285"/>
          </a:xfrm>
          <a:prstGeom prst="rect">
            <a:avLst/>
          </a:prstGeom>
        </p:spPr>
      </p:pic>
      <p:sp>
        <p:nvSpPr>
          <p:cNvPr id="13" name="Oval 12"/>
          <p:cNvSpPr/>
          <p:nvPr/>
        </p:nvSpPr>
        <p:spPr>
          <a:xfrm>
            <a:off x="2097166" y="1198546"/>
            <a:ext cx="4147910" cy="431869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72318" y="2112114"/>
            <a:ext cx="839853" cy="843891"/>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19739" y="2321239"/>
            <a:ext cx="2228726" cy="2228726"/>
          </a:xfrm>
          <a:prstGeom prst="rect">
            <a:avLst/>
          </a:prstGeom>
        </p:spPr>
      </p:pic>
      <p:sp>
        <p:nvSpPr>
          <p:cNvPr id="19" name="Oval 18"/>
          <p:cNvSpPr/>
          <p:nvPr/>
        </p:nvSpPr>
        <p:spPr>
          <a:xfrm>
            <a:off x="6656527" y="1389278"/>
            <a:ext cx="4146152" cy="431869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2097166" y="916059"/>
            <a:ext cx="8705513" cy="479811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5798" y="3435602"/>
            <a:ext cx="757149" cy="757149"/>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4406" y="3663041"/>
            <a:ext cx="946436" cy="946436"/>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13172" y="5158709"/>
            <a:ext cx="757149" cy="757149"/>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9524" y="5254140"/>
            <a:ext cx="946436" cy="946436"/>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5882" y="5766863"/>
            <a:ext cx="946436" cy="946436"/>
          </a:xfrm>
          <a:prstGeom prst="rect">
            <a:avLst/>
          </a:prstGeom>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8566" y="537484"/>
            <a:ext cx="757149" cy="757149"/>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53978" y="441397"/>
            <a:ext cx="757149" cy="75714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2398" y="5993930"/>
            <a:ext cx="757149" cy="757149"/>
          </a:xfrm>
          <a:prstGeom prst="rect">
            <a:avLst/>
          </a:prstGeom>
        </p:spPr>
      </p:pic>
    </p:spTree>
    <p:extLst>
      <p:ext uri="{BB962C8B-B14F-4D97-AF65-F5344CB8AC3E}">
        <p14:creationId xmlns:p14="http://schemas.microsoft.com/office/powerpoint/2010/main" val="225652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109" y="1906977"/>
            <a:ext cx="1939450" cy="252128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6231" y="1198546"/>
            <a:ext cx="2228726" cy="222872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171" y="1070759"/>
            <a:ext cx="1284192" cy="1672436"/>
          </a:xfrm>
          <a:prstGeom prst="rect">
            <a:avLst/>
          </a:prstGeom>
        </p:spPr>
      </p:pic>
    </p:spTree>
    <p:extLst>
      <p:ext uri="{BB962C8B-B14F-4D97-AF65-F5344CB8AC3E}">
        <p14:creationId xmlns:p14="http://schemas.microsoft.com/office/powerpoint/2010/main" val="303970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109" y="1906977"/>
            <a:ext cx="1939450" cy="252128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6231" y="1198546"/>
            <a:ext cx="2228726" cy="2228726"/>
          </a:xfrm>
          <a:prstGeom prst="rect">
            <a:avLst/>
          </a:prstGeom>
        </p:spPr>
      </p:pic>
    </p:spTree>
    <p:extLst>
      <p:ext uri="{BB962C8B-B14F-4D97-AF65-F5344CB8AC3E}">
        <p14:creationId xmlns:p14="http://schemas.microsoft.com/office/powerpoint/2010/main" val="159502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109" y="1906977"/>
            <a:ext cx="1939450" cy="252128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6231" y="1198546"/>
            <a:ext cx="2228726" cy="222872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171" y="1070759"/>
            <a:ext cx="1284192" cy="167243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4580" y="4867104"/>
            <a:ext cx="1379044" cy="1757971"/>
          </a:xfrm>
          <a:prstGeom prst="rect">
            <a:avLst/>
          </a:prstGeom>
        </p:spPr>
      </p:pic>
    </p:spTree>
    <p:extLst>
      <p:ext uri="{BB962C8B-B14F-4D97-AF65-F5344CB8AC3E}">
        <p14:creationId xmlns:p14="http://schemas.microsoft.com/office/powerpoint/2010/main" val="264821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684" y="5255649"/>
            <a:ext cx="946436" cy="946436"/>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4665" y="5504624"/>
            <a:ext cx="757149" cy="75714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5822" y="3933951"/>
            <a:ext cx="946436" cy="94643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319" y="1449395"/>
            <a:ext cx="859194" cy="85404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6231" y="1198546"/>
            <a:ext cx="2228726" cy="2228726"/>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4120" y="434619"/>
            <a:ext cx="757149" cy="757149"/>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6715" y="5358521"/>
            <a:ext cx="946436" cy="946436"/>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88784" y="5168976"/>
            <a:ext cx="757149" cy="757149"/>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3764" y="4738778"/>
            <a:ext cx="757149" cy="757149"/>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1720" y="468240"/>
            <a:ext cx="757149" cy="757149"/>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55109" y="1906977"/>
            <a:ext cx="1939450" cy="2521285"/>
          </a:xfrm>
          <a:prstGeom prst="rect">
            <a:avLst/>
          </a:prstGeom>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171" y="1070759"/>
            <a:ext cx="1284192" cy="1672436"/>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44580" y="4867104"/>
            <a:ext cx="1379044" cy="1757971"/>
          </a:xfrm>
          <a:prstGeom prst="rect">
            <a:avLst/>
          </a:prstGeom>
        </p:spPr>
      </p:pic>
      <p:sp>
        <p:nvSpPr>
          <p:cNvPr id="6" name="Oval 5"/>
          <p:cNvSpPr/>
          <p:nvPr/>
        </p:nvSpPr>
        <p:spPr>
          <a:xfrm>
            <a:off x="2097166" y="1198546"/>
            <a:ext cx="4147910" cy="431869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6803019" y="266585"/>
            <a:ext cx="4146152" cy="431869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Oval 1"/>
          <p:cNvSpPr/>
          <p:nvPr/>
        </p:nvSpPr>
        <p:spPr>
          <a:xfrm>
            <a:off x="255605" y="266584"/>
            <a:ext cx="1841562" cy="56451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val 2"/>
          <p:cNvSpPr/>
          <p:nvPr/>
        </p:nvSpPr>
        <p:spPr>
          <a:xfrm>
            <a:off x="5231220" y="4867104"/>
            <a:ext cx="6358268" cy="175797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9090" y="163081"/>
            <a:ext cx="946436" cy="946436"/>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213" y="235676"/>
            <a:ext cx="946436" cy="946436"/>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6943" y="3189823"/>
            <a:ext cx="946436" cy="946436"/>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52502" y="3357896"/>
            <a:ext cx="757149" cy="757149"/>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5795" y="792777"/>
            <a:ext cx="757149" cy="757149"/>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76452" y="2451663"/>
            <a:ext cx="757149" cy="757149"/>
          </a:xfrm>
          <a:prstGeom prst="rect">
            <a:avLst/>
          </a:prstGeom>
        </p:spPr>
      </p:pic>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247688" y="4562584"/>
            <a:ext cx="757149" cy="757149"/>
          </a:xfrm>
          <a:prstGeom prst="rect">
            <a:avLst/>
          </a:prstGeom>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72318" y="2112114"/>
            <a:ext cx="839853" cy="843891"/>
          </a:xfrm>
          <a:prstGeom prst="rect">
            <a:avLst/>
          </a:prstGeom>
        </p:spPr>
      </p:pic>
      <p:pic>
        <p:nvPicPr>
          <p:cNvPr id="25" name="Picture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52694" y="3607328"/>
            <a:ext cx="757149" cy="75714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4406" y="3663041"/>
            <a:ext cx="946436" cy="946436"/>
          </a:xfrm>
          <a:prstGeom prst="rect">
            <a:avLst/>
          </a:prstGeom>
        </p:spPr>
      </p:pic>
      <p:pic>
        <p:nvPicPr>
          <p:cNvPr id="29" name="Picture 2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25882" y="5766863"/>
            <a:ext cx="946436" cy="946436"/>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53978" y="441397"/>
            <a:ext cx="757149" cy="757149"/>
          </a:xfrm>
          <a:prstGeom prst="rect">
            <a:avLst/>
          </a:prstGeom>
        </p:spPr>
      </p:pic>
    </p:spTree>
    <p:extLst>
      <p:ext uri="{BB962C8B-B14F-4D97-AF65-F5344CB8AC3E}">
        <p14:creationId xmlns:p14="http://schemas.microsoft.com/office/powerpoint/2010/main" val="405331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684" y="5255649"/>
            <a:ext cx="946436" cy="946436"/>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4665" y="5504624"/>
            <a:ext cx="757149" cy="75714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5822" y="3933951"/>
            <a:ext cx="946436" cy="94643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319" y="1449395"/>
            <a:ext cx="859194" cy="85404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6231" y="1198546"/>
            <a:ext cx="2228726" cy="2228726"/>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4120" y="434619"/>
            <a:ext cx="757149" cy="757149"/>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6715" y="5358521"/>
            <a:ext cx="946436" cy="946436"/>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88784" y="5168976"/>
            <a:ext cx="757149" cy="757149"/>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3764" y="4738778"/>
            <a:ext cx="757149" cy="757149"/>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1720" y="468240"/>
            <a:ext cx="757149" cy="757149"/>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55109" y="1906977"/>
            <a:ext cx="1939450" cy="2521285"/>
          </a:xfrm>
          <a:prstGeom prst="rect">
            <a:avLst/>
          </a:prstGeom>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171" y="1070759"/>
            <a:ext cx="1284192" cy="1672436"/>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44580" y="4867104"/>
            <a:ext cx="1379044" cy="1757971"/>
          </a:xfrm>
          <a:prstGeom prst="rect">
            <a:avLst/>
          </a:prstGeom>
        </p:spPr>
      </p:pic>
      <p:sp>
        <p:nvSpPr>
          <p:cNvPr id="6" name="Oval 5"/>
          <p:cNvSpPr/>
          <p:nvPr/>
        </p:nvSpPr>
        <p:spPr>
          <a:xfrm>
            <a:off x="2097166" y="1198546"/>
            <a:ext cx="4147910" cy="431869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6803019" y="266585"/>
            <a:ext cx="4146152" cy="431869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Oval 1"/>
          <p:cNvSpPr/>
          <p:nvPr/>
        </p:nvSpPr>
        <p:spPr>
          <a:xfrm>
            <a:off x="255605" y="266584"/>
            <a:ext cx="1841562" cy="56451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val 2"/>
          <p:cNvSpPr/>
          <p:nvPr/>
        </p:nvSpPr>
        <p:spPr>
          <a:xfrm>
            <a:off x="5231220" y="4867104"/>
            <a:ext cx="6358268" cy="175797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9090" y="163081"/>
            <a:ext cx="946436" cy="946436"/>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213" y="235676"/>
            <a:ext cx="946436" cy="946436"/>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6943" y="3189823"/>
            <a:ext cx="946436" cy="946436"/>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52502" y="3357896"/>
            <a:ext cx="757149" cy="757149"/>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5795" y="792777"/>
            <a:ext cx="757149" cy="757149"/>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76452" y="2451663"/>
            <a:ext cx="757149" cy="757149"/>
          </a:xfrm>
          <a:prstGeom prst="rect">
            <a:avLst/>
          </a:prstGeom>
        </p:spPr>
      </p:pic>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247688" y="4562584"/>
            <a:ext cx="757149" cy="757149"/>
          </a:xfrm>
          <a:prstGeom prst="rect">
            <a:avLst/>
          </a:prstGeom>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72318" y="2112114"/>
            <a:ext cx="839853" cy="843891"/>
          </a:xfrm>
          <a:prstGeom prst="rect">
            <a:avLst/>
          </a:prstGeom>
        </p:spPr>
      </p:pic>
      <p:pic>
        <p:nvPicPr>
          <p:cNvPr id="25" name="Picture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52694" y="3607328"/>
            <a:ext cx="757149" cy="75714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4406" y="3663041"/>
            <a:ext cx="946436" cy="946436"/>
          </a:xfrm>
          <a:prstGeom prst="rect">
            <a:avLst/>
          </a:prstGeom>
        </p:spPr>
      </p:pic>
      <p:pic>
        <p:nvPicPr>
          <p:cNvPr id="29" name="Picture 2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25882" y="5766863"/>
            <a:ext cx="946436" cy="946436"/>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53978" y="441397"/>
            <a:ext cx="757149" cy="757149"/>
          </a:xfrm>
          <a:prstGeom prst="rect">
            <a:avLst/>
          </a:prstGeom>
        </p:spPr>
      </p:pic>
      <p:sp>
        <p:nvSpPr>
          <p:cNvPr id="8" name="Rectangle 7"/>
          <p:cNvSpPr/>
          <p:nvPr/>
        </p:nvSpPr>
        <p:spPr>
          <a:xfrm>
            <a:off x="103682" y="163081"/>
            <a:ext cx="11797160" cy="6550218"/>
          </a:xfrm>
          <a:prstGeom prst="rect">
            <a:avLst/>
          </a:pr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2212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02603" y="205612"/>
            <a:ext cx="7806941" cy="4334702"/>
            <a:chOff x="103682" y="163081"/>
            <a:chExt cx="11797160" cy="6550218"/>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684" y="5255649"/>
              <a:ext cx="946436" cy="946436"/>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4665" y="5504624"/>
              <a:ext cx="757149" cy="75714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5822" y="3933951"/>
              <a:ext cx="946436" cy="946436"/>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319" y="1449395"/>
              <a:ext cx="859194" cy="85404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6231" y="1198546"/>
              <a:ext cx="2228726" cy="2228726"/>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4120" y="434619"/>
              <a:ext cx="757149" cy="757149"/>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6715" y="5358521"/>
              <a:ext cx="946436" cy="946436"/>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88784" y="5168976"/>
              <a:ext cx="757149" cy="757149"/>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3764" y="4738778"/>
              <a:ext cx="757149" cy="757149"/>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1720" y="468240"/>
              <a:ext cx="757149" cy="757149"/>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55109" y="1906977"/>
              <a:ext cx="1939450" cy="2521285"/>
            </a:xfrm>
            <a:prstGeom prst="rect">
              <a:avLst/>
            </a:prstGeom>
          </p:spPr>
        </p:pic>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4171" y="1070759"/>
              <a:ext cx="1284192" cy="1672436"/>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44580" y="4867104"/>
              <a:ext cx="1379044" cy="1757971"/>
            </a:xfrm>
            <a:prstGeom prst="rect">
              <a:avLst/>
            </a:prstGeom>
          </p:spPr>
        </p:pic>
        <p:sp>
          <p:nvSpPr>
            <p:cNvPr id="6" name="Oval 5"/>
            <p:cNvSpPr/>
            <p:nvPr/>
          </p:nvSpPr>
          <p:spPr>
            <a:xfrm>
              <a:off x="2097166" y="1198546"/>
              <a:ext cx="4147910" cy="431869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6803019" y="266585"/>
              <a:ext cx="4146152" cy="431869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Oval 1"/>
            <p:cNvSpPr/>
            <p:nvPr/>
          </p:nvSpPr>
          <p:spPr>
            <a:xfrm>
              <a:off x="255605" y="266584"/>
              <a:ext cx="1841562" cy="56451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val 2"/>
            <p:cNvSpPr/>
            <p:nvPr/>
          </p:nvSpPr>
          <p:spPr>
            <a:xfrm>
              <a:off x="5231220" y="4867104"/>
              <a:ext cx="6358268" cy="175797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9090" y="163081"/>
              <a:ext cx="946436" cy="946436"/>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213" y="235676"/>
              <a:ext cx="946436" cy="946436"/>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6943" y="3189823"/>
              <a:ext cx="946436" cy="946436"/>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52502" y="3357896"/>
              <a:ext cx="757149" cy="757149"/>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5795" y="792777"/>
              <a:ext cx="757149" cy="757149"/>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76452" y="2451663"/>
              <a:ext cx="757149" cy="757149"/>
            </a:xfrm>
            <a:prstGeom prst="rect">
              <a:avLst/>
            </a:prstGeom>
          </p:spPr>
        </p:pic>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247688" y="4562584"/>
              <a:ext cx="757149" cy="757149"/>
            </a:xfrm>
            <a:prstGeom prst="rect">
              <a:avLst/>
            </a:prstGeom>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72318" y="2112114"/>
              <a:ext cx="839853" cy="843891"/>
            </a:xfrm>
            <a:prstGeom prst="rect">
              <a:avLst/>
            </a:prstGeom>
          </p:spPr>
        </p:pic>
        <p:pic>
          <p:nvPicPr>
            <p:cNvPr id="25" name="Picture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52694" y="3607328"/>
              <a:ext cx="757149" cy="75714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4406" y="3663041"/>
              <a:ext cx="946436" cy="946436"/>
            </a:xfrm>
            <a:prstGeom prst="rect">
              <a:avLst/>
            </a:prstGeom>
          </p:spPr>
        </p:pic>
        <p:pic>
          <p:nvPicPr>
            <p:cNvPr id="29" name="Picture 2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25882" y="5766863"/>
              <a:ext cx="946436" cy="946436"/>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53978" y="441397"/>
              <a:ext cx="757149" cy="757149"/>
            </a:xfrm>
            <a:prstGeom prst="rect">
              <a:avLst/>
            </a:prstGeom>
          </p:spPr>
        </p:pic>
        <p:sp>
          <p:nvSpPr>
            <p:cNvPr id="8" name="Rectangle 7"/>
            <p:cNvSpPr/>
            <p:nvPr/>
          </p:nvSpPr>
          <p:spPr>
            <a:xfrm>
              <a:off x="103682" y="163081"/>
              <a:ext cx="11797160" cy="6550218"/>
            </a:xfrm>
            <a:prstGeom prst="rect">
              <a:avLst/>
            </a:pr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10422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E6E7-9A36-460E-BDC0-71CF9688F9FF}"/>
              </a:ext>
            </a:extLst>
          </p:cNvPr>
          <p:cNvSpPr>
            <a:spLocks noGrp="1"/>
          </p:cNvSpPr>
          <p:nvPr>
            <p:ph type="ctrTitle"/>
          </p:nvPr>
        </p:nvSpPr>
        <p:spPr/>
        <p:txBody>
          <a:bodyPr/>
          <a:lstStyle/>
          <a:p>
            <a:r>
              <a:rPr lang="en-US" dirty="0"/>
              <a:t>Us and All of Us</a:t>
            </a:r>
          </a:p>
        </p:txBody>
      </p:sp>
    </p:spTree>
    <p:extLst>
      <p:ext uri="{BB962C8B-B14F-4D97-AF65-F5344CB8AC3E}">
        <p14:creationId xmlns:p14="http://schemas.microsoft.com/office/powerpoint/2010/main" val="353121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749" y="3575693"/>
            <a:ext cx="626318" cy="626318"/>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987" y="3740456"/>
            <a:ext cx="501054" cy="50105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0047" y="2701040"/>
            <a:ext cx="626318" cy="626318"/>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6846" y="1056849"/>
            <a:ext cx="568584" cy="565179"/>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70464" y="890846"/>
            <a:ext cx="1474892" cy="1474892"/>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5685" y="385306"/>
            <a:ext cx="501054" cy="501054"/>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8286" y="3643770"/>
            <a:ext cx="626318" cy="626318"/>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63331" y="3518336"/>
            <a:ext cx="501054" cy="501054"/>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78392" y="3233646"/>
            <a:ext cx="501054" cy="501054"/>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77775" y="407555"/>
            <a:ext cx="501054" cy="501054"/>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91047" y="1359661"/>
            <a:ext cx="1283459" cy="1668497"/>
          </a:xfrm>
          <a:prstGeom prst="rect">
            <a:avLst/>
          </a:prstGeom>
        </p:spPr>
      </p:pic>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07338" y="806281"/>
            <a:ext cx="849833" cy="1106759"/>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54666" y="3318568"/>
            <a:ext cx="912602" cy="1163363"/>
          </a:xfrm>
          <a:prstGeom prst="rect">
            <a:avLst/>
          </a:prstGeom>
        </p:spPr>
      </p:pic>
      <p:sp>
        <p:nvSpPr>
          <p:cNvPr id="6" name="Oval 5"/>
          <p:cNvSpPr/>
          <p:nvPr/>
        </p:nvSpPr>
        <p:spPr>
          <a:xfrm>
            <a:off x="3421820" y="890846"/>
            <a:ext cx="2744939" cy="285796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6535986" y="274107"/>
            <a:ext cx="2743776" cy="285796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Oval 1"/>
          <p:cNvSpPr/>
          <p:nvPr/>
        </p:nvSpPr>
        <p:spPr>
          <a:xfrm>
            <a:off x="2203140" y="274107"/>
            <a:ext cx="1218680" cy="373573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val 2"/>
          <p:cNvSpPr/>
          <p:nvPr/>
        </p:nvSpPr>
        <p:spPr>
          <a:xfrm>
            <a:off x="5495825" y="3318568"/>
            <a:ext cx="4207676" cy="11633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2358" y="205612"/>
            <a:ext cx="626318" cy="62631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086" y="253653"/>
            <a:ext cx="626318" cy="626318"/>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46673" y="2208603"/>
            <a:ext cx="626318" cy="626318"/>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43733" y="2319827"/>
            <a:ext cx="501054" cy="501054"/>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5029" y="622322"/>
            <a:ext cx="501054" cy="501054"/>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50758" y="1720114"/>
            <a:ext cx="501054" cy="501054"/>
          </a:xfrm>
          <a:prstGeom prst="rect">
            <a:avLst/>
          </a:prstGeom>
        </p:spPr>
      </p:pic>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44959" y="3117047"/>
            <a:ext cx="501054" cy="501054"/>
          </a:xfrm>
          <a:prstGeom prst="rect">
            <a:avLst/>
          </a:prstGeom>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24493" y="1495413"/>
            <a:ext cx="555785" cy="558457"/>
          </a:xfrm>
          <a:prstGeom prst="rect">
            <a:avLst/>
          </a:prstGeom>
        </p:spPr>
      </p:pic>
      <p:pic>
        <p:nvPicPr>
          <p:cNvPr id="25" name="Picture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26212" y="2484893"/>
            <a:ext cx="501054" cy="501054"/>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3226" y="2521761"/>
            <a:ext cx="626318" cy="626318"/>
          </a:xfrm>
          <a:prstGeom prst="rect">
            <a:avLst/>
          </a:prstGeom>
        </p:spPr>
      </p:pic>
      <p:pic>
        <p:nvPicPr>
          <p:cNvPr id="29" name="Picture 2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98175" y="3913996"/>
            <a:ext cx="626318" cy="626318"/>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49120" y="389792"/>
            <a:ext cx="501054" cy="501054"/>
          </a:xfrm>
          <a:prstGeom prst="rect">
            <a:avLst/>
          </a:prstGeom>
        </p:spPr>
      </p:pic>
      <p:pic>
        <p:nvPicPr>
          <p:cNvPr id="33" name="Picture 3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963275" y="5112351"/>
            <a:ext cx="1281191" cy="1063389"/>
          </a:xfrm>
          <a:prstGeom prst="rect">
            <a:avLst/>
          </a:prstGeom>
        </p:spPr>
      </p:pic>
      <p:pic>
        <p:nvPicPr>
          <p:cNvPr id="34" name="Picture 3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457999" y="1473901"/>
            <a:ext cx="1015507" cy="1096453"/>
          </a:xfrm>
          <a:prstGeom prst="rect">
            <a:avLst/>
          </a:prstGeom>
        </p:spPr>
      </p:pic>
      <p:pic>
        <p:nvPicPr>
          <p:cNvPr id="35" name="Picture 3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35233" y="3404213"/>
            <a:ext cx="1056163" cy="1077717"/>
          </a:xfrm>
          <a:prstGeom prst="rect">
            <a:avLst/>
          </a:prstGeom>
        </p:spPr>
      </p:pic>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44840" y="5330886"/>
            <a:ext cx="626318" cy="626318"/>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737" y="1513394"/>
            <a:ext cx="626318" cy="626318"/>
          </a:xfrm>
          <a:prstGeom prst="rect">
            <a:avLst/>
          </a:prstGeom>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9770" y="2982692"/>
            <a:ext cx="626318" cy="626318"/>
          </a:xfrm>
          <a:prstGeom prst="rect">
            <a:avLst/>
          </a:prstGeom>
        </p:spPr>
      </p:pic>
      <p:pic>
        <p:nvPicPr>
          <p:cNvPr id="39" name="Picture 3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83240" y="5142991"/>
            <a:ext cx="501054" cy="501054"/>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02681" y="419964"/>
            <a:ext cx="568584" cy="565179"/>
          </a:xfrm>
          <a:prstGeom prst="rect">
            <a:avLst/>
          </a:prstGeom>
        </p:spPr>
      </p:pic>
      <p:pic>
        <p:nvPicPr>
          <p:cNvPr id="41" name="Picture 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7622" y="5938529"/>
            <a:ext cx="501054" cy="501054"/>
          </a:xfrm>
          <a:prstGeom prst="rect">
            <a:avLst/>
          </a:prstGeom>
        </p:spPr>
      </p:pic>
      <p:pic>
        <p:nvPicPr>
          <p:cNvPr id="42" name="Picture 4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699859" y="4907315"/>
            <a:ext cx="501054" cy="501054"/>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737" y="5408369"/>
            <a:ext cx="626318" cy="626318"/>
          </a:xfrm>
          <a:prstGeom prst="rect">
            <a:avLst/>
          </a:prstGeom>
        </p:spPr>
      </p:pic>
      <p:pic>
        <p:nvPicPr>
          <p:cNvPr id="44" name="Picture 4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93599" y="5848376"/>
            <a:ext cx="501054" cy="501054"/>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9095" y="806281"/>
            <a:ext cx="501054" cy="501054"/>
          </a:xfrm>
          <a:prstGeom prst="rect">
            <a:avLst/>
          </a:prstGeom>
        </p:spPr>
      </p:pic>
      <p:pic>
        <p:nvPicPr>
          <p:cNvPr id="46" name="Picture 4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975996" y="3295851"/>
            <a:ext cx="501054" cy="501054"/>
          </a:xfrm>
          <a:prstGeom prst="rect">
            <a:avLst/>
          </a:prstGeom>
        </p:spPr>
      </p:pic>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12212" y="5165535"/>
            <a:ext cx="626318" cy="626318"/>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1454" y="4551158"/>
            <a:ext cx="501054" cy="501054"/>
          </a:xfrm>
          <a:prstGeom prst="rect">
            <a:avLst/>
          </a:prstGeom>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6291" y="4699563"/>
            <a:ext cx="501054" cy="501054"/>
          </a:xfrm>
          <a:prstGeom prst="rect">
            <a:avLst/>
          </a:prstGeom>
        </p:spPr>
      </p:pic>
      <p:pic>
        <p:nvPicPr>
          <p:cNvPr id="50" name="Picture 4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16743" y="5721528"/>
            <a:ext cx="555785" cy="558457"/>
          </a:xfrm>
          <a:prstGeom prst="rect">
            <a:avLst/>
          </a:prstGeom>
        </p:spPr>
      </p:pic>
      <p:pic>
        <p:nvPicPr>
          <p:cNvPr id="51" name="Picture 5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59993" y="2242098"/>
            <a:ext cx="501054" cy="501054"/>
          </a:xfrm>
          <a:prstGeom prst="rect">
            <a:avLst/>
          </a:prstGeom>
        </p:spPr>
      </p:pic>
      <p:sp>
        <p:nvSpPr>
          <p:cNvPr id="52" name="Oval 51"/>
          <p:cNvSpPr/>
          <p:nvPr/>
        </p:nvSpPr>
        <p:spPr>
          <a:xfrm>
            <a:off x="9617491" y="205611"/>
            <a:ext cx="2885261" cy="404580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Oval 52"/>
          <p:cNvSpPr/>
          <p:nvPr/>
        </p:nvSpPr>
        <p:spPr>
          <a:xfrm>
            <a:off x="3396970" y="4270088"/>
            <a:ext cx="5109077" cy="332479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Oval 53"/>
          <p:cNvSpPr/>
          <p:nvPr/>
        </p:nvSpPr>
        <p:spPr>
          <a:xfrm>
            <a:off x="0" y="2139712"/>
            <a:ext cx="3384882" cy="358181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9035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749" y="3575693"/>
            <a:ext cx="626318" cy="626318"/>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987" y="3740456"/>
            <a:ext cx="501054" cy="50105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0047" y="2701040"/>
            <a:ext cx="626318" cy="626318"/>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6846" y="1056849"/>
            <a:ext cx="568584" cy="565179"/>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70464" y="890846"/>
            <a:ext cx="1474892" cy="1474892"/>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5685" y="385306"/>
            <a:ext cx="501054" cy="501054"/>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8286" y="3643770"/>
            <a:ext cx="626318" cy="626318"/>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63331" y="3518336"/>
            <a:ext cx="501054" cy="501054"/>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78392" y="3233646"/>
            <a:ext cx="501054" cy="501054"/>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77775" y="407555"/>
            <a:ext cx="501054" cy="501054"/>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91047" y="1359661"/>
            <a:ext cx="1283459" cy="1668497"/>
          </a:xfrm>
          <a:prstGeom prst="rect">
            <a:avLst/>
          </a:prstGeom>
        </p:spPr>
      </p:pic>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07338" y="806281"/>
            <a:ext cx="849833" cy="1106759"/>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54666" y="3318568"/>
            <a:ext cx="912602" cy="1163363"/>
          </a:xfrm>
          <a:prstGeom prst="rect">
            <a:avLst/>
          </a:prstGeom>
        </p:spPr>
      </p:pic>
      <p:sp>
        <p:nvSpPr>
          <p:cNvPr id="6" name="Oval 5"/>
          <p:cNvSpPr/>
          <p:nvPr/>
        </p:nvSpPr>
        <p:spPr>
          <a:xfrm>
            <a:off x="3421820" y="890846"/>
            <a:ext cx="2744939" cy="285796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6535986" y="274107"/>
            <a:ext cx="2743776" cy="285796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Oval 1"/>
          <p:cNvSpPr/>
          <p:nvPr/>
        </p:nvSpPr>
        <p:spPr>
          <a:xfrm>
            <a:off x="2203140" y="274107"/>
            <a:ext cx="1218680" cy="373573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val 2"/>
          <p:cNvSpPr/>
          <p:nvPr/>
        </p:nvSpPr>
        <p:spPr>
          <a:xfrm>
            <a:off x="5495825" y="3318568"/>
            <a:ext cx="4207676" cy="11633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2358" y="205612"/>
            <a:ext cx="626318" cy="62631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086" y="253653"/>
            <a:ext cx="626318" cy="626318"/>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46673" y="2208603"/>
            <a:ext cx="626318" cy="626318"/>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43733" y="2319827"/>
            <a:ext cx="501054" cy="501054"/>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5029" y="622322"/>
            <a:ext cx="501054" cy="501054"/>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50758" y="1720114"/>
            <a:ext cx="501054" cy="501054"/>
          </a:xfrm>
          <a:prstGeom prst="rect">
            <a:avLst/>
          </a:prstGeom>
        </p:spPr>
      </p:pic>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44959" y="3117047"/>
            <a:ext cx="501054" cy="501054"/>
          </a:xfrm>
          <a:prstGeom prst="rect">
            <a:avLst/>
          </a:prstGeom>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24493" y="1495413"/>
            <a:ext cx="555785" cy="558457"/>
          </a:xfrm>
          <a:prstGeom prst="rect">
            <a:avLst/>
          </a:prstGeom>
        </p:spPr>
      </p:pic>
      <p:pic>
        <p:nvPicPr>
          <p:cNvPr id="25" name="Picture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26212" y="2484893"/>
            <a:ext cx="501054" cy="501054"/>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3226" y="2521761"/>
            <a:ext cx="626318" cy="626318"/>
          </a:xfrm>
          <a:prstGeom prst="rect">
            <a:avLst/>
          </a:prstGeom>
        </p:spPr>
      </p:pic>
      <p:pic>
        <p:nvPicPr>
          <p:cNvPr id="29" name="Picture 2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98175" y="3913996"/>
            <a:ext cx="626318" cy="626318"/>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49120" y="389792"/>
            <a:ext cx="501054" cy="501054"/>
          </a:xfrm>
          <a:prstGeom prst="rect">
            <a:avLst/>
          </a:prstGeom>
        </p:spPr>
      </p:pic>
      <p:pic>
        <p:nvPicPr>
          <p:cNvPr id="33" name="Picture 3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963275" y="5112351"/>
            <a:ext cx="1281191" cy="1063389"/>
          </a:xfrm>
          <a:prstGeom prst="rect">
            <a:avLst/>
          </a:prstGeom>
        </p:spPr>
      </p:pic>
      <p:pic>
        <p:nvPicPr>
          <p:cNvPr id="34" name="Picture 3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457999" y="1473901"/>
            <a:ext cx="1015507" cy="1096453"/>
          </a:xfrm>
          <a:prstGeom prst="rect">
            <a:avLst/>
          </a:prstGeom>
        </p:spPr>
      </p:pic>
      <p:pic>
        <p:nvPicPr>
          <p:cNvPr id="35" name="Picture 3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35233" y="3404213"/>
            <a:ext cx="1056163" cy="1077717"/>
          </a:xfrm>
          <a:prstGeom prst="rect">
            <a:avLst/>
          </a:prstGeom>
        </p:spPr>
      </p:pic>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44840" y="5330886"/>
            <a:ext cx="626318" cy="626318"/>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737" y="1513394"/>
            <a:ext cx="626318" cy="626318"/>
          </a:xfrm>
          <a:prstGeom prst="rect">
            <a:avLst/>
          </a:prstGeom>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9770" y="2982692"/>
            <a:ext cx="626318" cy="626318"/>
          </a:xfrm>
          <a:prstGeom prst="rect">
            <a:avLst/>
          </a:prstGeom>
        </p:spPr>
      </p:pic>
      <p:pic>
        <p:nvPicPr>
          <p:cNvPr id="39" name="Picture 3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83240" y="5142991"/>
            <a:ext cx="501054" cy="501054"/>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02681" y="419964"/>
            <a:ext cx="568584" cy="565179"/>
          </a:xfrm>
          <a:prstGeom prst="rect">
            <a:avLst/>
          </a:prstGeom>
        </p:spPr>
      </p:pic>
      <p:pic>
        <p:nvPicPr>
          <p:cNvPr id="41" name="Picture 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7622" y="5938529"/>
            <a:ext cx="501054" cy="501054"/>
          </a:xfrm>
          <a:prstGeom prst="rect">
            <a:avLst/>
          </a:prstGeom>
        </p:spPr>
      </p:pic>
      <p:pic>
        <p:nvPicPr>
          <p:cNvPr id="42" name="Picture 4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699859" y="4907315"/>
            <a:ext cx="501054" cy="501054"/>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737" y="5408369"/>
            <a:ext cx="626318" cy="626318"/>
          </a:xfrm>
          <a:prstGeom prst="rect">
            <a:avLst/>
          </a:prstGeom>
        </p:spPr>
      </p:pic>
      <p:pic>
        <p:nvPicPr>
          <p:cNvPr id="44" name="Picture 4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93599" y="5848376"/>
            <a:ext cx="501054" cy="501054"/>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9095" y="806281"/>
            <a:ext cx="501054" cy="501054"/>
          </a:xfrm>
          <a:prstGeom prst="rect">
            <a:avLst/>
          </a:prstGeom>
        </p:spPr>
      </p:pic>
      <p:pic>
        <p:nvPicPr>
          <p:cNvPr id="46" name="Picture 4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975996" y="3295851"/>
            <a:ext cx="501054" cy="501054"/>
          </a:xfrm>
          <a:prstGeom prst="rect">
            <a:avLst/>
          </a:prstGeom>
        </p:spPr>
      </p:pic>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12212" y="5165535"/>
            <a:ext cx="626318" cy="626318"/>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1454" y="4551158"/>
            <a:ext cx="501054" cy="501054"/>
          </a:xfrm>
          <a:prstGeom prst="rect">
            <a:avLst/>
          </a:prstGeom>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6291" y="4699563"/>
            <a:ext cx="501054" cy="501054"/>
          </a:xfrm>
          <a:prstGeom prst="rect">
            <a:avLst/>
          </a:prstGeom>
        </p:spPr>
      </p:pic>
      <p:pic>
        <p:nvPicPr>
          <p:cNvPr id="50" name="Picture 4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16743" y="5721528"/>
            <a:ext cx="555785" cy="558457"/>
          </a:xfrm>
          <a:prstGeom prst="rect">
            <a:avLst/>
          </a:prstGeom>
        </p:spPr>
      </p:pic>
      <p:pic>
        <p:nvPicPr>
          <p:cNvPr id="51" name="Picture 5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59993" y="2242098"/>
            <a:ext cx="501054" cy="501054"/>
          </a:xfrm>
          <a:prstGeom prst="rect">
            <a:avLst/>
          </a:prstGeom>
        </p:spPr>
      </p:pic>
      <p:sp>
        <p:nvSpPr>
          <p:cNvPr id="52" name="Oval 51"/>
          <p:cNvSpPr/>
          <p:nvPr/>
        </p:nvSpPr>
        <p:spPr>
          <a:xfrm>
            <a:off x="9617491" y="205611"/>
            <a:ext cx="2885261" cy="404580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Oval 52"/>
          <p:cNvSpPr/>
          <p:nvPr/>
        </p:nvSpPr>
        <p:spPr>
          <a:xfrm>
            <a:off x="3396970" y="4270088"/>
            <a:ext cx="5109077" cy="332479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Oval 53"/>
          <p:cNvSpPr/>
          <p:nvPr/>
        </p:nvSpPr>
        <p:spPr>
          <a:xfrm>
            <a:off x="0" y="2139712"/>
            <a:ext cx="3384882" cy="358181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233916" y="205610"/>
            <a:ext cx="11660595" cy="6429105"/>
          </a:xfrm>
          <a:prstGeom prst="rect">
            <a:avLst/>
          </a:pr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9577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553" y="243600"/>
            <a:ext cx="2597375" cy="337658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7673" y="497930"/>
            <a:ext cx="2874379" cy="287437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840" y="3781639"/>
            <a:ext cx="2072704" cy="269933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1944" y="3715471"/>
            <a:ext cx="2169405" cy="2765503"/>
          </a:xfrm>
          <a:prstGeom prst="rect">
            <a:avLst/>
          </a:prstGeom>
        </p:spPr>
      </p:pic>
    </p:spTree>
    <p:extLst>
      <p:ext uri="{BB962C8B-B14F-4D97-AF65-F5344CB8AC3E}">
        <p14:creationId xmlns:p14="http://schemas.microsoft.com/office/powerpoint/2010/main" val="77790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gold letters&#10;&#10;Description automatically generated">
            <a:extLst>
              <a:ext uri="{FF2B5EF4-FFF2-40B4-BE49-F238E27FC236}">
                <a16:creationId xmlns:a16="http://schemas.microsoft.com/office/drawing/2014/main" id="{D8C841FD-3335-1AC8-241A-E02CB0AF41F3}"/>
              </a:ext>
            </a:extLst>
          </p:cNvPr>
          <p:cNvPicPr>
            <a:picLocks noChangeAspect="1"/>
          </p:cNvPicPr>
          <p:nvPr/>
        </p:nvPicPr>
        <p:blipFill>
          <a:blip r:embed="rId3"/>
          <a:stretch>
            <a:fillRect/>
          </a:stretch>
        </p:blipFill>
        <p:spPr>
          <a:xfrm>
            <a:off x="713117" y="2470726"/>
            <a:ext cx="10780143" cy="967642"/>
          </a:xfrm>
          <a:prstGeom prst="rect">
            <a:avLst/>
          </a:prstGeom>
        </p:spPr>
      </p:pic>
    </p:spTree>
    <p:extLst>
      <p:ext uri="{BB962C8B-B14F-4D97-AF65-F5344CB8AC3E}">
        <p14:creationId xmlns:p14="http://schemas.microsoft.com/office/powerpoint/2010/main" val="325324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 a crowded refugee centre people sit or stand around beds lined up along the walls.">
            <a:extLst>
              <a:ext uri="{FF2B5EF4-FFF2-40B4-BE49-F238E27FC236}">
                <a16:creationId xmlns:a16="http://schemas.microsoft.com/office/drawing/2014/main" id="{680AA29C-6A12-4F45-BE0C-A201AFA5EA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43" r="8443"/>
          <a:stretch/>
        </p:blipFill>
        <p:spPr bwMode="auto">
          <a:xfrm>
            <a:off x="3200400" y="17092"/>
            <a:ext cx="8991600" cy="68238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077DBF-1959-421C-A3E6-0216B03C4C76}"/>
              </a:ext>
            </a:extLst>
          </p:cNvPr>
          <p:cNvSpPr txBox="1"/>
          <p:nvPr/>
        </p:nvSpPr>
        <p:spPr>
          <a:xfrm>
            <a:off x="270933" y="2274837"/>
            <a:ext cx="1972734" cy="2308324"/>
          </a:xfrm>
          <a:prstGeom prst="rect">
            <a:avLst/>
          </a:prstGeom>
          <a:noFill/>
        </p:spPr>
        <p:txBody>
          <a:bodyPr wrap="square" rtlCol="0">
            <a:spAutoFit/>
          </a:bodyPr>
          <a:lstStyle/>
          <a:p>
            <a:r>
              <a:rPr lang="en-US" sz="3600" dirty="0"/>
              <a:t>Food and Hygiene Kits For Ukraine</a:t>
            </a:r>
          </a:p>
        </p:txBody>
      </p:sp>
    </p:spTree>
    <p:extLst>
      <p:ext uri="{BB962C8B-B14F-4D97-AF65-F5344CB8AC3E}">
        <p14:creationId xmlns:p14="http://schemas.microsoft.com/office/powerpoint/2010/main" val="304117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 older man and two young women sit at a desk stacked with papers, books, and binders. In the background are more small groups sitting at tables. ">
            <a:extLst>
              <a:ext uri="{FF2B5EF4-FFF2-40B4-BE49-F238E27FC236}">
                <a16:creationId xmlns:a16="http://schemas.microsoft.com/office/drawing/2014/main" id="{3ECEA268-8190-4C31-BCD4-DC3E0270A8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35" r="5448"/>
          <a:stretch/>
        </p:blipFill>
        <p:spPr bwMode="auto">
          <a:xfrm>
            <a:off x="2785533" y="407458"/>
            <a:ext cx="9406467" cy="60430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400EB7-4207-4C7B-8140-A34963DB2AEB}"/>
              </a:ext>
            </a:extLst>
          </p:cNvPr>
          <p:cNvSpPr txBox="1"/>
          <p:nvPr/>
        </p:nvSpPr>
        <p:spPr>
          <a:xfrm>
            <a:off x="135466" y="2274838"/>
            <a:ext cx="2506133" cy="2308324"/>
          </a:xfrm>
          <a:prstGeom prst="rect">
            <a:avLst/>
          </a:prstGeom>
          <a:noFill/>
        </p:spPr>
        <p:txBody>
          <a:bodyPr wrap="square" rtlCol="0">
            <a:spAutoFit/>
          </a:bodyPr>
          <a:lstStyle/>
          <a:p>
            <a:r>
              <a:rPr lang="en-US" sz="3600" dirty="0"/>
              <a:t>Elders Teach Words, Songs and Stories.</a:t>
            </a:r>
          </a:p>
        </p:txBody>
      </p:sp>
    </p:spTree>
    <p:extLst>
      <p:ext uri="{BB962C8B-B14F-4D97-AF65-F5344CB8AC3E}">
        <p14:creationId xmlns:p14="http://schemas.microsoft.com/office/powerpoint/2010/main" val="389309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B71E34-31C8-4FE0-9109-D1097D251A96}"/>
              </a:ext>
            </a:extLst>
          </p:cNvPr>
          <p:cNvSpPr txBox="1"/>
          <p:nvPr/>
        </p:nvSpPr>
        <p:spPr>
          <a:xfrm>
            <a:off x="152399" y="1997839"/>
            <a:ext cx="2601383" cy="2862322"/>
          </a:xfrm>
          <a:prstGeom prst="rect">
            <a:avLst/>
          </a:prstGeom>
          <a:noFill/>
        </p:spPr>
        <p:txBody>
          <a:bodyPr wrap="square" lIns="91440" tIns="45720" rIns="91440" bIns="45720" rtlCol="0" anchor="t">
            <a:spAutoFit/>
          </a:bodyPr>
          <a:lstStyle/>
          <a:p>
            <a:r>
              <a:rPr lang="en-US" sz="3600" dirty="0"/>
              <a:t>Inviting Children to Engage with Spiritual Questions</a:t>
            </a:r>
          </a:p>
        </p:txBody>
      </p:sp>
      <p:pic>
        <p:nvPicPr>
          <p:cNvPr id="3074" name="Picture 2" descr="Two boys and a girl, all around 10 years old, stand near a microphone in a recording studio.">
            <a:extLst>
              <a:ext uri="{FF2B5EF4-FFF2-40B4-BE49-F238E27FC236}">
                <a16:creationId xmlns:a16="http://schemas.microsoft.com/office/drawing/2014/main" id="{6780517B-078C-4D60-9944-45C86C470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9050"/>
            <a:ext cx="9169400"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9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eople in India sit on mats on the ground and on a bench along a wall while a man who is standing speaks.">
            <a:extLst>
              <a:ext uri="{FF2B5EF4-FFF2-40B4-BE49-F238E27FC236}">
                <a16:creationId xmlns:a16="http://schemas.microsoft.com/office/drawing/2014/main" id="{B38F8109-CF5E-4735-BC24-84D00540B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9" y="6349"/>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E5096A-6DFE-42CE-8473-7373BABD88E6}"/>
              </a:ext>
            </a:extLst>
          </p:cNvPr>
          <p:cNvSpPr txBox="1"/>
          <p:nvPr/>
        </p:nvSpPr>
        <p:spPr>
          <a:xfrm>
            <a:off x="152399" y="2274838"/>
            <a:ext cx="2506133" cy="2308324"/>
          </a:xfrm>
          <a:prstGeom prst="rect">
            <a:avLst/>
          </a:prstGeom>
          <a:noFill/>
        </p:spPr>
        <p:txBody>
          <a:bodyPr wrap="square" rtlCol="0">
            <a:spAutoFit/>
          </a:bodyPr>
          <a:lstStyle/>
          <a:p>
            <a:r>
              <a:rPr lang="en-US" sz="3600" dirty="0"/>
              <a:t>Training leaders in Anti-Human Trafficking</a:t>
            </a:r>
          </a:p>
        </p:txBody>
      </p:sp>
    </p:spTree>
    <p:extLst>
      <p:ext uri="{BB962C8B-B14F-4D97-AF65-F5344CB8AC3E}">
        <p14:creationId xmlns:p14="http://schemas.microsoft.com/office/powerpoint/2010/main" val="286104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cast of a theatre play stand on stage with their joined hands joined raised.">
            <a:extLst>
              <a:ext uri="{FF2B5EF4-FFF2-40B4-BE49-F238E27FC236}">
                <a16:creationId xmlns:a16="http://schemas.microsoft.com/office/drawing/2014/main" id="{2C237852-9374-4E3B-AE6C-BF8287D168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60" r="12878" b="9041"/>
          <a:stretch/>
        </p:blipFill>
        <p:spPr bwMode="auto">
          <a:xfrm>
            <a:off x="3023091" y="35189"/>
            <a:ext cx="9168909" cy="6822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1ED146-5F6F-4B88-8674-93543515A713}"/>
              </a:ext>
            </a:extLst>
          </p:cNvPr>
          <p:cNvSpPr txBox="1"/>
          <p:nvPr/>
        </p:nvSpPr>
        <p:spPr>
          <a:xfrm>
            <a:off x="152399" y="2828835"/>
            <a:ext cx="2768601" cy="1754326"/>
          </a:xfrm>
          <a:prstGeom prst="rect">
            <a:avLst/>
          </a:prstGeom>
          <a:noFill/>
        </p:spPr>
        <p:txBody>
          <a:bodyPr wrap="square" rtlCol="0">
            <a:spAutoFit/>
          </a:bodyPr>
          <a:lstStyle/>
          <a:p>
            <a:r>
              <a:rPr lang="en-US" sz="3600" dirty="0"/>
              <a:t>Bunk #7 Theatre Performance</a:t>
            </a:r>
          </a:p>
        </p:txBody>
      </p:sp>
    </p:spTree>
    <p:extLst>
      <p:ext uri="{BB962C8B-B14F-4D97-AF65-F5344CB8AC3E}">
        <p14:creationId xmlns:p14="http://schemas.microsoft.com/office/powerpoint/2010/main" val="170068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482" y="274809"/>
            <a:ext cx="4005329" cy="6315151"/>
          </a:xfrm>
          <a:prstGeom prst="rect">
            <a:avLst/>
          </a:prstGeom>
        </p:spPr>
      </p:pic>
    </p:spTree>
    <p:extLst>
      <p:ext uri="{BB962C8B-B14F-4D97-AF65-F5344CB8AC3E}">
        <p14:creationId xmlns:p14="http://schemas.microsoft.com/office/powerpoint/2010/main" val="396709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5A498A-DFE1-4B7A-BF3C-B4939B267A13}"/>
              </a:ext>
            </a:extLst>
          </p:cNvPr>
          <p:cNvSpPr>
            <a:spLocks noGrp="1"/>
          </p:cNvSpPr>
          <p:nvPr>
            <p:ph type="ctrTitle"/>
          </p:nvPr>
        </p:nvSpPr>
        <p:spPr>
          <a:xfrm>
            <a:off x="748145" y="365167"/>
            <a:ext cx="10604665" cy="5626739"/>
          </a:xfrm>
        </p:spPr>
        <p:txBody>
          <a:bodyPr>
            <a:noAutofit/>
          </a:bodyPr>
          <a:lstStyle/>
          <a:p>
            <a:pPr>
              <a:lnSpc>
                <a:spcPct val="100000"/>
              </a:lnSpc>
              <a:spcAft>
                <a:spcPts val="600"/>
              </a:spcAft>
            </a:pPr>
            <a:r>
              <a:rPr lang="en-US" sz="3600" dirty="0">
                <a:latin typeface="+mn-lt"/>
              </a:rPr>
              <a:t>When the Pharisees heard that Jesus had silenced the Sadducees, they gathered together, and one of them, a lawyer, asked him a question to test him. </a:t>
            </a:r>
            <a:br>
              <a:rPr lang="en-US" sz="3600" dirty="0">
                <a:latin typeface="+mn-lt"/>
              </a:rPr>
            </a:br>
            <a:r>
              <a:rPr lang="en-US" sz="3600" dirty="0">
                <a:latin typeface="+mn-lt"/>
              </a:rPr>
              <a:t>“Teacher, which commandment in the law is the greatest?” Jesus said to him, “‘You shall love the Lord your God with all your heart, and with all your soul, and with all your mind.’ This is the greatest and first commandment. And a second is like it: ‘You shall love your </a:t>
            </a:r>
            <a:r>
              <a:rPr lang="en-US" sz="3600" dirty="0" err="1">
                <a:latin typeface="+mn-lt"/>
              </a:rPr>
              <a:t>neighbour</a:t>
            </a:r>
            <a:r>
              <a:rPr lang="en-US" sz="3600" dirty="0">
                <a:latin typeface="+mn-lt"/>
              </a:rPr>
              <a:t> as yourself.’ On these two commandments hang all the law and the prophets.”</a:t>
            </a:r>
          </a:p>
        </p:txBody>
      </p:sp>
      <p:sp>
        <p:nvSpPr>
          <p:cNvPr id="5" name="Subtitle 4">
            <a:extLst>
              <a:ext uri="{FF2B5EF4-FFF2-40B4-BE49-F238E27FC236}">
                <a16:creationId xmlns:a16="http://schemas.microsoft.com/office/drawing/2014/main" id="{33B23757-D76B-4509-B0BF-833E0795CBD6}"/>
              </a:ext>
            </a:extLst>
          </p:cNvPr>
          <p:cNvSpPr>
            <a:spLocks noGrp="1"/>
          </p:cNvSpPr>
          <p:nvPr>
            <p:ph type="subTitle" idx="1"/>
          </p:nvPr>
        </p:nvSpPr>
        <p:spPr>
          <a:xfrm>
            <a:off x="1524000" y="6097978"/>
            <a:ext cx="9144000" cy="394855"/>
          </a:xfrm>
        </p:spPr>
        <p:txBody>
          <a:bodyPr>
            <a:normAutofit lnSpcReduction="10000"/>
          </a:bodyPr>
          <a:lstStyle/>
          <a:p>
            <a:r>
              <a:rPr lang="en-US" sz="2400" dirty="0"/>
              <a:t>(Matthew 22:34-40 - </a:t>
            </a:r>
            <a:r>
              <a:rPr lang="en-US" sz="2400" dirty="0" err="1"/>
              <a:t>NRSV</a:t>
            </a:r>
            <a:r>
              <a:rPr lang="en-US" sz="2400" dirty="0"/>
              <a:t>)</a:t>
            </a:r>
            <a:endParaRPr lang="en-US" dirty="0"/>
          </a:p>
        </p:txBody>
      </p:sp>
    </p:spTree>
    <p:extLst>
      <p:ext uri="{BB962C8B-B14F-4D97-AF65-F5344CB8AC3E}">
        <p14:creationId xmlns:p14="http://schemas.microsoft.com/office/powerpoint/2010/main" val="361343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166328" y="0"/>
            <a:ext cx="8155598" cy="6858000"/>
          </a:xfrm>
          <a:prstGeom prst="rect">
            <a:avLst/>
          </a:prstGeom>
        </p:spPr>
      </p:pic>
    </p:spTree>
    <p:extLst>
      <p:ext uri="{BB962C8B-B14F-4D97-AF65-F5344CB8AC3E}">
        <p14:creationId xmlns:p14="http://schemas.microsoft.com/office/powerpoint/2010/main" val="92906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863" y="1517905"/>
            <a:ext cx="2603462" cy="3384500"/>
          </a:xfrm>
          <a:prstGeom prst="rect">
            <a:avLst/>
          </a:prstGeom>
        </p:spPr>
      </p:pic>
    </p:spTree>
    <p:extLst>
      <p:ext uri="{BB962C8B-B14F-4D97-AF65-F5344CB8AC3E}">
        <p14:creationId xmlns:p14="http://schemas.microsoft.com/office/powerpoint/2010/main" val="41474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863" y="1517905"/>
            <a:ext cx="2603462" cy="3384500"/>
          </a:xfrm>
          <a:prstGeom prst="rect">
            <a:avLst/>
          </a:prstGeom>
        </p:spPr>
      </p:pic>
      <p:sp>
        <p:nvSpPr>
          <p:cNvPr id="13" name="Oval 12"/>
          <p:cNvSpPr/>
          <p:nvPr/>
        </p:nvSpPr>
        <p:spPr>
          <a:xfrm>
            <a:off x="310896" y="566928"/>
            <a:ext cx="5568035" cy="579729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6593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061" y="187725"/>
            <a:ext cx="1270469" cy="127046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292" y="3465576"/>
            <a:ext cx="1016375" cy="10163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0401" y="5134783"/>
            <a:ext cx="1016375" cy="101637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63" y="1517905"/>
            <a:ext cx="2603462" cy="3384500"/>
          </a:xfrm>
          <a:prstGeom prst="rect">
            <a:avLst/>
          </a:prstGeom>
        </p:spPr>
      </p:pic>
      <p:sp>
        <p:nvSpPr>
          <p:cNvPr id="13" name="Oval 12"/>
          <p:cNvSpPr/>
          <p:nvPr/>
        </p:nvSpPr>
        <p:spPr>
          <a:xfrm>
            <a:off x="310896" y="566928"/>
            <a:ext cx="5568035" cy="579729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0418" y="1793275"/>
            <a:ext cx="1127395" cy="1132815"/>
          </a:xfrm>
          <a:prstGeom prst="rect">
            <a:avLst/>
          </a:prstGeom>
        </p:spPr>
      </p:pic>
    </p:spTree>
    <p:extLst>
      <p:ext uri="{BB962C8B-B14F-4D97-AF65-F5344CB8AC3E}">
        <p14:creationId xmlns:p14="http://schemas.microsoft.com/office/powerpoint/2010/main" val="23454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218" y="5224720"/>
            <a:ext cx="1270469" cy="127046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061" y="187725"/>
            <a:ext cx="1270469" cy="127046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7832" y="5358102"/>
            <a:ext cx="1270469" cy="127046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0548" y="4499548"/>
            <a:ext cx="1270469" cy="127046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9997" y="426365"/>
            <a:ext cx="1016375" cy="101637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2292" y="3465576"/>
            <a:ext cx="1016375" cy="1016375"/>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27577" y="306457"/>
            <a:ext cx="1016375" cy="1016375"/>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60710" y="2249075"/>
            <a:ext cx="1016375" cy="1016375"/>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80033" y="5351768"/>
            <a:ext cx="1016375" cy="1016375"/>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10401" y="5134783"/>
            <a:ext cx="1016375" cy="1016375"/>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9863" y="1517905"/>
            <a:ext cx="2603462" cy="3384500"/>
          </a:xfrm>
          <a:prstGeom prst="rect">
            <a:avLst/>
          </a:prstGeom>
        </p:spPr>
      </p:pic>
      <p:sp>
        <p:nvSpPr>
          <p:cNvPr id="13" name="Oval 12"/>
          <p:cNvSpPr/>
          <p:nvPr/>
        </p:nvSpPr>
        <p:spPr>
          <a:xfrm>
            <a:off x="310896" y="566928"/>
            <a:ext cx="5568035" cy="579729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70418" y="1793275"/>
            <a:ext cx="1127395" cy="1132815"/>
          </a:xfrm>
          <a:prstGeom prst="rect">
            <a:avLst/>
          </a:prstGeom>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07250" y="1009717"/>
            <a:ext cx="1153357" cy="1146450"/>
          </a:xfrm>
          <a:prstGeom prst="rect">
            <a:avLst/>
          </a:prstGeom>
        </p:spPr>
      </p:pic>
    </p:spTree>
    <p:extLst>
      <p:ext uri="{BB962C8B-B14F-4D97-AF65-F5344CB8AC3E}">
        <p14:creationId xmlns:p14="http://schemas.microsoft.com/office/powerpoint/2010/main" val="351871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46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9663" y="2073998"/>
            <a:ext cx="2991778" cy="2991778"/>
          </a:xfrm>
          <a:prstGeom prst="rect">
            <a:avLst/>
          </a:prstGeom>
        </p:spPr>
      </p:pic>
    </p:spTree>
    <p:extLst>
      <p:ext uri="{BB962C8B-B14F-4D97-AF65-F5344CB8AC3E}">
        <p14:creationId xmlns:p14="http://schemas.microsoft.com/office/powerpoint/2010/main" val="402904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G xmlns="b04fe783-600b-4e91-8bc1-213ee5da6ac1" xsi:nil="true"/>
    <lcf76f155ced4ddcb4097134ff3c332f xmlns="b04fe783-600b-4e91-8bc1-213ee5da6ac1">
      <Terms xmlns="http://schemas.microsoft.com/office/infopath/2007/PartnerControls"/>
    </lcf76f155ced4ddcb4097134ff3c332f>
    <TaxCatchAll xmlns="eb6d8c5d-5b31-4807-8756-a31b61bec20d" xsi:nil="true"/>
    <ReadyForUse xmlns="b04fe783-600b-4e91-8bc1-213ee5da6ac1">false</ReadyForUse>
    <Date xmlns="b04fe783-600b-4e91-8bc1-213ee5da6ac1">2022-11-02T14:33:02+00:00</Date>
    <Trish xmlns="b04fe783-600b-4e91-8bc1-213ee5da6ac1">false</Trish>
    <Kathie xmlns="b04fe783-600b-4e91-8bc1-213ee5da6ac1">false</Kathi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FCBC0A7250B04F8C50EE8E40F671C8" ma:contentTypeVersion="23" ma:contentTypeDescription="Create a new document." ma:contentTypeScope="" ma:versionID="e8f1144b38e1038708fa9c62b37b83b3">
  <xsd:schema xmlns:xsd="http://www.w3.org/2001/XMLSchema" xmlns:xs="http://www.w3.org/2001/XMLSchema" xmlns:p="http://schemas.microsoft.com/office/2006/metadata/properties" xmlns:ns2="b04fe783-600b-4e91-8bc1-213ee5da6ac1" xmlns:ns3="6c958789-9626-4b6d-bb42-2bf2bedd1e9c" xmlns:ns4="eb6d8c5d-5b31-4807-8756-a31b61bec20d" targetNamespace="http://schemas.microsoft.com/office/2006/metadata/properties" ma:root="true" ma:fieldsID="fc083175bf6d192e02a2c872847a2a02" ns2:_="" ns3:_="" ns4:_="">
    <xsd:import namespace="b04fe783-600b-4e91-8bc1-213ee5da6ac1"/>
    <xsd:import namespace="6c958789-9626-4b6d-bb42-2bf2bedd1e9c"/>
    <xsd:import namespace="eb6d8c5d-5b31-4807-8756-a31b61bec20d"/>
    <xsd:element name="properties">
      <xsd:complexType>
        <xsd:sequence>
          <xsd:element name="documentManagement">
            <xsd:complexType>
              <xsd:all>
                <xsd:element ref="ns2:Date" minOccurs="0"/>
                <xsd:element ref="ns2:TAG" minOccurs="0"/>
                <xsd:element ref="ns2:ReadyForUse" minOccurs="0"/>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Kathie" minOccurs="0"/>
                <xsd:element ref="ns2:Trish"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4fe783-600b-4e91-8bc1-213ee5da6ac1" elementFormDefault="qualified">
    <xsd:import namespace="http://schemas.microsoft.com/office/2006/documentManagement/types"/>
    <xsd:import namespace="http://schemas.microsoft.com/office/infopath/2007/PartnerControls"/>
    <xsd:element name="Date" ma:index="2" nillable="true" ma:displayName="Date" ma:default="[today]" ma:format="DateTime" ma:internalName="Date" ma:readOnly="false">
      <xsd:simpleType>
        <xsd:restriction base="dms:DateTime"/>
      </xsd:simpleType>
    </xsd:element>
    <xsd:element name="TAG" ma:index="3" nillable="true" ma:displayName="TAG" ma:format="Dropdown" ma:internalName="TAG" ma:readOnly="false">
      <xsd:simpleType>
        <xsd:restriction base="dms:Text">
          <xsd:maxLength value="255"/>
        </xsd:restriction>
      </xsd:simpleType>
    </xsd:element>
    <xsd:element name="ReadyForUse" ma:index="4" nillable="true" ma:displayName="Ready For Use" ma:default="0" ma:description="Is this file ready for public use?" ma:format="Dropdown" ma:internalName="ReadyForUse"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hidden="true" ma:internalName="MediaServiceAutoTags" ma:readOnly="true">
      <xsd:simpleType>
        <xsd:restriction base="dms:Text"/>
      </xsd:simpleType>
    </xsd:element>
    <xsd:element name="MediaServiceOCR" ma:index="11" nillable="true" ma:displayName="Extracted Text" ma:hidden="true" ma:internalName="MediaServiceOCR"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MediaLengthInSeconds" ma:index="21" nillable="true" ma:displayName="Length (seconds)" ma:hidden="true" ma:internalName="MediaLengthInSeconds" ma:readOnly="true">
      <xsd:simpleType>
        <xsd:restriction base="dms:Unknown"/>
      </xsd:simpleType>
    </xsd:element>
    <xsd:element name="Kathie" ma:index="22" nillable="true" ma:displayName="Kathie" ma:default="0" ma:description="should we keep this file?" ma:format="Dropdown" ma:hidden="true" ma:internalName="Kathie" ma:readOnly="false">
      <xsd:simpleType>
        <xsd:restriction base="dms:Boolean"/>
      </xsd:simpleType>
    </xsd:element>
    <xsd:element name="Trish" ma:index="23" nillable="true" ma:displayName="Trish" ma:default="0" ma:description="Should we keep this file?" ma:format="Dropdown" ma:hidden="true" ma:internalName="Trish" ma:readOnly="false">
      <xsd:simpleType>
        <xsd:restriction base="dms:Boolea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958789-9626-4b6d-bb42-2bf2bedd1e9c" elementFormDefault="qualified">
    <xsd:import namespace="http://schemas.microsoft.com/office/2006/documentManagement/types"/>
    <xsd:import namespace="http://schemas.microsoft.com/office/infopath/2007/PartnerControls"/>
    <xsd:element name="SharedWithUsers" ma:index="1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8c78fc29-3a6c-4059-9c2a-8b8c6a586ff9}" ma:internalName="TaxCatchAll" ma:showField="CatchAllData" ma:web="6c958789-9626-4b6d-bb42-2bf2bedd1e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7A09FA-29F2-4FC2-ADF7-829FAD05692C}">
  <ds:schemaRefs>
    <ds:schemaRef ds:uri="6c958789-9626-4b6d-bb42-2bf2bedd1e9c"/>
    <ds:schemaRef ds:uri="b04fe783-600b-4e91-8bc1-213ee5da6ac1"/>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eb6d8c5d-5b31-4807-8756-a31b61bec20d"/>
    <ds:schemaRef ds:uri="http://purl.org/dc/dcmitype/"/>
  </ds:schemaRefs>
</ds:datastoreItem>
</file>

<file path=customXml/itemProps2.xml><?xml version="1.0" encoding="utf-8"?>
<ds:datastoreItem xmlns:ds="http://schemas.openxmlformats.org/officeDocument/2006/customXml" ds:itemID="{4748FFE1-F9E8-44A4-BED1-652B466950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4fe783-600b-4e91-8bc1-213ee5da6ac1"/>
    <ds:schemaRef ds:uri="6c958789-9626-4b6d-bb42-2bf2bedd1e9c"/>
    <ds:schemaRef ds:uri="eb6d8c5d-5b31-4807-8756-a31b61bec2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FFD6B0-9B93-401A-A956-674547677C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301</TotalTime>
  <Words>1580</Words>
  <Application>Microsoft Office PowerPoint</Application>
  <PresentationFormat>Widescreen</PresentationFormat>
  <Paragraphs>123</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-apple-system</vt:lpstr>
      <vt:lpstr>Arial</vt:lpstr>
      <vt:lpstr>Calibri</vt:lpstr>
      <vt:lpstr>Calibri Light</vt:lpstr>
      <vt:lpstr>Open Sans</vt:lpstr>
      <vt:lpstr>Symbol</vt:lpstr>
      <vt:lpstr>Office Theme</vt:lpstr>
      <vt:lpstr>PowerPoint Presentation</vt:lpstr>
      <vt:lpstr>Us and All of Us</vt:lpstr>
      <vt:lpstr>When the Pharisees heard that Jesus had silenced the Sadducees, they gathered together, and one of them, a lawyer, asked him a question to test him.  “Teacher, which commandment in the law is the greatest?” Jesus said to him, “‘You shall love the Lord your God with all your heart, and with all your soul, and with all your mind.’ This is the greatest and first commandment. And a second is like it: ‘You shall love your neighbour as yourself.’ On these two commandments hang all the law and the prophets.”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United Church of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Us and All of Us</dc:title>
  <dc:subject>A Mission and Service sermon in a slide presentation</dc:subject>
  <dc:creator>The United Church of Canada</dc:creator>
  <cp:keywords>mission, service, generosity, giving</cp:keywords>
  <cp:lastModifiedBy>Claudia Kutchukian</cp:lastModifiedBy>
  <cp:revision>58</cp:revision>
  <dcterms:created xsi:type="dcterms:W3CDTF">2017-09-08T15:42:25Z</dcterms:created>
  <dcterms:modified xsi:type="dcterms:W3CDTF">2024-02-05T20:05:44Z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0x01010091FCBC0A7250B04F8C50EE8E40F671C8</vt:lpwstr>
  </property>
  <property fmtid="{D5CDD505-2E9C-101B-9397-08002B2CF9AE}" pid="3" name="MediaServiceImageTags">
    <vt:lpwstr/>
  </property>
</Properties>
</file>